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36"/>
  </p:notesMasterIdLst>
  <p:sldIdLst>
    <p:sldId id="280" r:id="rId5"/>
    <p:sldId id="3373" r:id="rId6"/>
    <p:sldId id="3340" r:id="rId7"/>
    <p:sldId id="3347" r:id="rId8"/>
    <p:sldId id="3330" r:id="rId9"/>
    <p:sldId id="3353" r:id="rId10"/>
    <p:sldId id="3357" r:id="rId11"/>
    <p:sldId id="3332" r:id="rId12"/>
    <p:sldId id="3344" r:id="rId13"/>
    <p:sldId id="3385" r:id="rId14"/>
    <p:sldId id="3331" r:id="rId15"/>
    <p:sldId id="3339" r:id="rId16"/>
    <p:sldId id="256" r:id="rId17"/>
    <p:sldId id="3337" r:id="rId18"/>
    <p:sldId id="3342" r:id="rId19"/>
    <p:sldId id="3350" r:id="rId20"/>
    <p:sldId id="3351" r:id="rId21"/>
    <p:sldId id="3334" r:id="rId22"/>
    <p:sldId id="3355" r:id="rId23"/>
    <p:sldId id="3354" r:id="rId24"/>
    <p:sldId id="3338" r:id="rId25"/>
    <p:sldId id="3358" r:id="rId26"/>
    <p:sldId id="3365" r:id="rId27"/>
    <p:sldId id="3345" r:id="rId28"/>
    <p:sldId id="3326" r:id="rId29"/>
    <p:sldId id="3321" r:id="rId30"/>
    <p:sldId id="3364" r:id="rId31"/>
    <p:sldId id="3348" r:id="rId32"/>
    <p:sldId id="3361" r:id="rId33"/>
    <p:sldId id="3329" r:id="rId34"/>
    <p:sldId id="333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008C"/>
    <a:srgbClr val="4F17A8"/>
    <a:srgbClr val="8A66C4"/>
    <a:srgbClr val="C4B2E3"/>
    <a:srgbClr val="E5DCF2"/>
    <a:srgbClr val="05BFE0"/>
    <a:srgbClr val="0080A8"/>
    <a:srgbClr val="59D4EB"/>
    <a:srgbClr val="ABE8F5"/>
    <a:srgbClr val="DAF5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6369" autoAdjust="0"/>
  </p:normalViewPr>
  <p:slideViewPr>
    <p:cSldViewPr snapToGrid="0" snapToObjects="1">
      <p:cViewPr varScale="1">
        <p:scale>
          <a:sx n="105" d="100"/>
          <a:sy n="105" d="100"/>
        </p:scale>
        <p:origin x="88" y="116"/>
      </p:cViewPr>
      <p:guideLst/>
    </p:cSldViewPr>
  </p:slideViewPr>
  <p:notesTextViewPr>
    <p:cViewPr>
      <p:scale>
        <a:sx n="1" d="1"/>
        <a:sy n="1" d="1"/>
      </p:scale>
      <p:origin x="0" y="0"/>
    </p:cViewPr>
  </p:notesTextViewPr>
  <p:sorterViewPr>
    <p:cViewPr>
      <p:scale>
        <a:sx n="96" d="100"/>
        <a:sy n="9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13987C-8BE7-934C-B1ED-966EA1B50DA6}" type="datetimeFigureOut">
              <a:rPr lang="en-US" smtClean="0"/>
              <a:t>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B737FC-9382-F947-AADD-FA4FB4659786}" type="slidenum">
              <a:rPr lang="en-US" smtClean="0"/>
              <a:t>‹Nr.›</a:t>
            </a:fld>
            <a:endParaRPr lang="en-US"/>
          </a:p>
        </p:txBody>
      </p:sp>
    </p:spTree>
    <p:extLst>
      <p:ext uri="{BB962C8B-B14F-4D97-AF65-F5344CB8AC3E}">
        <p14:creationId xmlns:p14="http://schemas.microsoft.com/office/powerpoint/2010/main" val="2916246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90E294D-184F-1745-9F56-FE79EDA75039}"/>
              </a:ext>
            </a:extLst>
          </p:cNvPr>
          <p:cNvSpPr>
            <a:spLocks noGrp="1" noChangeArrowheads="1"/>
          </p:cNvSpPr>
          <p:nvPr>
            <p:ph type="sldNum"/>
          </p:nvPr>
        </p:nvSpPr>
        <p:spPr>
          <a:ln/>
        </p:spPr>
        <p:txBody>
          <a:bodyPr/>
          <a:lstStyle/>
          <a:p>
            <a:fld id="{17A0FA25-07BA-1044-92CA-7F9FD7093EAF}" type="slidenum">
              <a:rPr lang="en-US" altLang="en-US"/>
              <a:pPr/>
              <a:t>13</a:t>
            </a:fld>
            <a:endParaRPr lang="en-US" altLang="en-US"/>
          </a:p>
        </p:txBody>
      </p:sp>
      <p:sp>
        <p:nvSpPr>
          <p:cNvPr id="4097" name="Text Box 1">
            <a:extLst>
              <a:ext uri="{FF2B5EF4-FFF2-40B4-BE49-F238E27FC236}">
                <a16:creationId xmlns:a16="http://schemas.microsoft.com/office/drawing/2014/main" id="{B5B4251C-D248-BC47-B98A-C172AF328527}"/>
              </a:ext>
            </a:extLst>
          </p:cNvPr>
          <p:cNvSpPr txBox="1">
            <a:spLocks noGrp="1" noRot="1" noChangeAspect="1" noChangeArrowheads="1"/>
          </p:cNvSpPr>
          <p:nvPr>
            <p:ph type="sldImg"/>
          </p:nvPr>
        </p:nvSpPr>
        <p:spPr bwMode="auto">
          <a:xfrm>
            <a:off x="533400" y="763588"/>
            <a:ext cx="6705600"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8" name="Text Box 2">
            <a:extLst>
              <a:ext uri="{FF2B5EF4-FFF2-40B4-BE49-F238E27FC236}">
                <a16:creationId xmlns:a16="http://schemas.microsoft.com/office/drawing/2014/main" id="{312F3B6F-72E6-F04C-9E6C-E6015AAA7F7B}"/>
              </a:ext>
            </a:extLst>
          </p:cNvPr>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38104079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6.emf"/><Relationship Id="rId7" Type="http://schemas.openxmlformats.org/officeDocument/2006/relationships/image" Target="../media/image4.emf"/><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 Id="rId9" Type="http://schemas.openxmlformats.org/officeDocument/2006/relationships/image" Target="../media/image3.emf"/></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2.emf"/><Relationship Id="rId7" Type="http://schemas.openxmlformats.org/officeDocument/2006/relationships/image" Target="../media/image8.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7.emf"/><Relationship Id="rId11" Type="http://schemas.openxmlformats.org/officeDocument/2006/relationships/image" Target="../media/image3.emf"/><Relationship Id="rId5" Type="http://schemas.openxmlformats.org/officeDocument/2006/relationships/image" Target="../media/image6.emf"/><Relationship Id="rId10" Type="http://schemas.openxmlformats.org/officeDocument/2006/relationships/image" Target="../media/image10.emf"/><Relationship Id="rId4" Type="http://schemas.openxmlformats.org/officeDocument/2006/relationships/image" Target="../media/image5.emf"/><Relationship Id="rId9" Type="http://schemas.openxmlformats.org/officeDocument/2006/relationships/image" Target="../media/image13.emf"/></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4.emf"/><Relationship Id="rId5"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6.emf"/><Relationship Id="rId7" Type="http://schemas.openxmlformats.org/officeDocument/2006/relationships/image" Target="../media/image9.emf"/><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8.emf"/><Relationship Id="rId5" Type="http://schemas.openxmlformats.org/officeDocument/2006/relationships/image" Target="../media/image3.emf"/><Relationship Id="rId4" Type="http://schemas.openxmlformats.org/officeDocument/2006/relationships/image" Target="../media/image7.emf"/><Relationship Id="rId9" Type="http://schemas.openxmlformats.org/officeDocument/2006/relationships/image" Target="../media/image10.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6.emf"/><Relationship Id="rId7" Type="http://schemas.openxmlformats.org/officeDocument/2006/relationships/image" Target="../media/image9.emf"/><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8.emf"/><Relationship Id="rId5" Type="http://schemas.openxmlformats.org/officeDocument/2006/relationships/image" Target="../media/image3.emf"/><Relationship Id="rId4" Type="http://schemas.openxmlformats.org/officeDocument/2006/relationships/image" Target="../media/image7.emf"/><Relationship Id="rId9" Type="http://schemas.openxmlformats.org/officeDocument/2006/relationships/image" Target="../media/image10.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COVER 1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4326" y="1734906"/>
            <a:ext cx="3760788" cy="1719262"/>
          </a:xfrm>
        </p:spPr>
        <p:txBody>
          <a:bodyPr anchor="b"/>
          <a:lstStyle>
            <a:lvl1pPr>
              <a:lnSpc>
                <a:spcPts val="3200"/>
              </a:lnSpc>
              <a:defRPr sz="2800" cap="all" baseline="0"/>
            </a:lvl1pPr>
          </a:lstStyle>
          <a:p>
            <a:r>
              <a:rPr lang="en-US" dirty="0"/>
              <a:t>Presentation title</a:t>
            </a:r>
          </a:p>
        </p:txBody>
      </p:sp>
      <p:sp>
        <p:nvSpPr>
          <p:cNvPr id="3" name="Text Placeholder 2"/>
          <p:cNvSpPr>
            <a:spLocks noGrp="1"/>
          </p:cNvSpPr>
          <p:nvPr>
            <p:ph type="body" idx="1" hasCustomPrompt="1"/>
          </p:nvPr>
        </p:nvSpPr>
        <p:spPr>
          <a:xfrm>
            <a:off x="314326" y="3608388"/>
            <a:ext cx="3760788" cy="473075"/>
          </a:xfrm>
        </p:spPr>
        <p:txBody>
          <a:bodyPr>
            <a:normAutofit/>
          </a:bodyPr>
          <a:lstStyle>
            <a:lvl1pPr marL="0" indent="0">
              <a:buNone/>
              <a:defRPr sz="1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Presentation subtitle</a:t>
            </a:r>
          </a:p>
        </p:txBody>
      </p:sp>
      <p:sp>
        <p:nvSpPr>
          <p:cNvPr id="13" name="Text Placeholder 12">
            <a:extLst>
              <a:ext uri="{FF2B5EF4-FFF2-40B4-BE49-F238E27FC236}">
                <a16:creationId xmlns:a16="http://schemas.microsoft.com/office/drawing/2014/main" id="{9DB4343E-05BA-9F40-A6AA-424EEF5104D8}"/>
              </a:ext>
            </a:extLst>
          </p:cNvPr>
          <p:cNvSpPr>
            <a:spLocks noGrp="1"/>
          </p:cNvSpPr>
          <p:nvPr>
            <p:ph type="body" sz="quarter" idx="13"/>
          </p:nvPr>
        </p:nvSpPr>
        <p:spPr>
          <a:xfrm>
            <a:off x="314325" y="5603875"/>
            <a:ext cx="3760788" cy="431800"/>
          </a:xfrm>
        </p:spPr>
        <p:txBody>
          <a:bodyPr>
            <a:noAutofit/>
          </a:bodyPr>
          <a:lstStyle>
            <a:lvl1pPr>
              <a:defRPr sz="1000"/>
            </a:lvl1pPr>
            <a:lvl2pPr marL="7938" indent="0">
              <a:buNone/>
              <a:tabLst/>
              <a:defRPr sz="1000" cap="all" baseline="0"/>
            </a:lvl2pPr>
            <a:lvl3pPr marL="258763" indent="-258763">
              <a:tabLst/>
              <a:defRPr sz="1000"/>
            </a:lvl3pPr>
            <a:lvl4pPr marL="517525" indent="-250825">
              <a:tabLst/>
              <a:defRPr sz="1000"/>
            </a:lvl4pPr>
            <a:lvl5pPr marL="742950" indent="-209550">
              <a:tabLst/>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Picture Placeholder 14">
            <a:extLst>
              <a:ext uri="{FF2B5EF4-FFF2-40B4-BE49-F238E27FC236}">
                <a16:creationId xmlns:a16="http://schemas.microsoft.com/office/drawing/2014/main" id="{A93326D8-916E-7F42-84A1-D3255B7EA051}"/>
              </a:ext>
            </a:extLst>
          </p:cNvPr>
          <p:cNvSpPr>
            <a:spLocks noGrp="1"/>
          </p:cNvSpPr>
          <p:nvPr>
            <p:ph type="pic" sz="quarter" idx="14"/>
          </p:nvPr>
        </p:nvSpPr>
        <p:spPr>
          <a:xfrm>
            <a:off x="4191000" y="0"/>
            <a:ext cx="8001000" cy="6858000"/>
          </a:xfrm>
          <a:solidFill>
            <a:schemeClr val="bg1">
              <a:lumMod val="95000"/>
            </a:schemeClr>
          </a:solidFill>
        </p:spPr>
        <p:txBody>
          <a:bodyPr/>
          <a:lstStyle/>
          <a:p>
            <a:r>
              <a:rPr lang="en-US"/>
              <a:t>Click icon to add picture</a:t>
            </a:r>
          </a:p>
        </p:txBody>
      </p:sp>
      <p:pic>
        <p:nvPicPr>
          <p:cNvPr id="7" name="Picture 8">
            <a:extLst>
              <a:ext uri="{FF2B5EF4-FFF2-40B4-BE49-F238E27FC236}">
                <a16:creationId xmlns:a16="http://schemas.microsoft.com/office/drawing/2014/main" id="{0CCC5769-19F7-4C7E-8937-76FA501CDBFD}"/>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Tree>
    <p:extLst>
      <p:ext uri="{BB962C8B-B14F-4D97-AF65-F5344CB8AC3E}">
        <p14:creationId xmlns:p14="http://schemas.microsoft.com/office/powerpoint/2010/main" val="237997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VIOLET COLLABORATION">
    <p:bg>
      <p:bgPr>
        <a:solidFill>
          <a:srgbClr val="4F17A8"/>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21350" cy="2387600"/>
          </a:xfrm>
        </p:spPr>
        <p:txBody>
          <a:bodyPr anchor="t" anchorCtr="0"/>
          <a:lstStyle>
            <a:lvl1pPr algn="l">
              <a:lnSpc>
                <a:spcPts val="5000"/>
              </a:lnSpc>
              <a:defRPr sz="4000" cap="all" baseline="0">
                <a:solidFill>
                  <a:schemeClr val="bg1"/>
                </a:solidFill>
              </a:defRPr>
            </a:lvl1pPr>
          </a:lstStyle>
          <a:p>
            <a:r>
              <a:rPr lang="en-US" dirty="0"/>
              <a:t>DIVIDER VIOLET COLLABORATION</a:t>
            </a:r>
          </a:p>
        </p:txBody>
      </p:sp>
      <p:sp>
        <p:nvSpPr>
          <p:cNvPr id="4" name="Date Placeholder 3"/>
          <p:cNvSpPr>
            <a:spLocks noGrp="1"/>
          </p:cNvSpPr>
          <p:nvPr>
            <p:ph type="dt" sz="half" idx="10"/>
          </p:nvPr>
        </p:nvSpPr>
        <p:spPr/>
        <p:txBody>
          <a:bodyPr/>
          <a:lstStyle>
            <a:lvl1pPr>
              <a:defRPr>
                <a:solidFill>
                  <a:schemeClr val="bg1"/>
                </a:solidFill>
              </a:defRPr>
            </a:lvl1pPr>
          </a:lstStyle>
          <a:p>
            <a:fld id="{46E17E88-A260-D741-B709-965CBB25DD6E}" type="datetime3">
              <a:rPr lang="en-US" smtClean="0"/>
              <a:t>6 January 2022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10" name="Picture 9">
            <a:extLst>
              <a:ext uri="{FF2B5EF4-FFF2-40B4-BE49-F238E27FC236}">
                <a16:creationId xmlns:a16="http://schemas.microsoft.com/office/drawing/2014/main" id="{626E8CD4-4688-1442-A84F-82A1AC4F57F0}"/>
              </a:ext>
            </a:extLst>
          </p:cNvPr>
          <p:cNvPicPr>
            <a:picLocks noChangeAspect="1"/>
          </p:cNvPicPr>
          <p:nvPr userDrawn="1"/>
        </p:nvPicPr>
        <p:blipFill>
          <a:blip r:embed="rId2"/>
          <a:stretch>
            <a:fillRect/>
          </a:stretch>
        </p:blipFill>
        <p:spPr>
          <a:xfrm>
            <a:off x="6151563" y="307975"/>
            <a:ext cx="5721350" cy="5721350"/>
          </a:xfrm>
          <a:prstGeom prst="rect">
            <a:avLst/>
          </a:prstGeom>
        </p:spPr>
      </p:pic>
    </p:spTree>
    <p:extLst>
      <p:ext uri="{BB962C8B-B14F-4D97-AF65-F5344CB8AC3E}">
        <p14:creationId xmlns:p14="http://schemas.microsoft.com/office/powerpoint/2010/main" val="3907587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IVIDER VIOLET COLLABORATION">
    <p:bg>
      <p:bgPr>
        <a:solidFill>
          <a:srgbClr val="4F17A8"/>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21350" cy="2387600"/>
          </a:xfrm>
        </p:spPr>
        <p:txBody>
          <a:bodyPr anchor="t" anchorCtr="0"/>
          <a:lstStyle>
            <a:lvl1pPr algn="l">
              <a:lnSpc>
                <a:spcPts val="5000"/>
              </a:lnSpc>
              <a:defRPr sz="4000" cap="all" baseline="0">
                <a:solidFill>
                  <a:schemeClr val="bg1"/>
                </a:solidFill>
              </a:defRPr>
            </a:lvl1pPr>
          </a:lstStyle>
          <a:p>
            <a:r>
              <a:rPr lang="en-US" dirty="0"/>
              <a:t>DIVIDER VIOLET TEAMWORK</a:t>
            </a:r>
          </a:p>
        </p:txBody>
      </p:sp>
      <p:sp>
        <p:nvSpPr>
          <p:cNvPr id="4" name="Date Placeholder 3"/>
          <p:cNvSpPr>
            <a:spLocks noGrp="1"/>
          </p:cNvSpPr>
          <p:nvPr>
            <p:ph type="dt" sz="half" idx="10"/>
          </p:nvPr>
        </p:nvSpPr>
        <p:spPr/>
        <p:txBody>
          <a:bodyPr/>
          <a:lstStyle>
            <a:lvl1pPr>
              <a:defRPr>
                <a:solidFill>
                  <a:schemeClr val="bg1"/>
                </a:solidFill>
              </a:defRPr>
            </a:lvl1pPr>
          </a:lstStyle>
          <a:p>
            <a:fld id="{46E17E88-A260-D741-B709-965CBB25DD6E}" type="datetime3">
              <a:rPr lang="en-US" smtClean="0"/>
              <a:t>6 January 2022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8" name="Picture 7">
            <a:extLst>
              <a:ext uri="{FF2B5EF4-FFF2-40B4-BE49-F238E27FC236}">
                <a16:creationId xmlns:a16="http://schemas.microsoft.com/office/drawing/2014/main" id="{8BAC8784-E8A8-2E44-8202-FAC0704B894F}"/>
              </a:ext>
            </a:extLst>
          </p:cNvPr>
          <p:cNvPicPr>
            <a:picLocks noChangeAspect="1"/>
          </p:cNvPicPr>
          <p:nvPr userDrawn="1"/>
        </p:nvPicPr>
        <p:blipFill>
          <a:blip r:embed="rId2"/>
          <a:stretch>
            <a:fillRect/>
          </a:stretch>
        </p:blipFill>
        <p:spPr>
          <a:xfrm>
            <a:off x="6151563" y="307975"/>
            <a:ext cx="5735016" cy="5735016"/>
          </a:xfrm>
          <a:prstGeom prst="rect">
            <a:avLst/>
          </a:prstGeom>
        </p:spPr>
      </p:pic>
    </p:spTree>
    <p:extLst>
      <p:ext uri="{BB962C8B-B14F-4D97-AF65-F5344CB8AC3E}">
        <p14:creationId xmlns:p14="http://schemas.microsoft.com/office/powerpoint/2010/main" val="1082969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VIOLET PATTERN">
    <p:bg>
      <p:bgPr>
        <a:solidFill>
          <a:srgbClr val="4F17A8"/>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695095" cy="2387600"/>
          </a:xfrm>
        </p:spPr>
        <p:txBody>
          <a:bodyPr anchor="t" anchorCtr="0"/>
          <a:lstStyle>
            <a:lvl1pPr algn="l">
              <a:lnSpc>
                <a:spcPts val="5000"/>
              </a:lnSpc>
              <a:defRPr sz="4000" cap="all" baseline="0">
                <a:solidFill>
                  <a:schemeClr val="bg1"/>
                </a:solidFill>
              </a:defRPr>
            </a:lvl1pPr>
          </a:lstStyle>
          <a:p>
            <a:r>
              <a:rPr lang="en-US" dirty="0"/>
              <a:t>DIVIDER VIOLET PATTERN</a:t>
            </a:r>
          </a:p>
        </p:txBody>
      </p:sp>
      <p:sp>
        <p:nvSpPr>
          <p:cNvPr id="4" name="Date Placeholder 3"/>
          <p:cNvSpPr>
            <a:spLocks noGrp="1"/>
          </p:cNvSpPr>
          <p:nvPr>
            <p:ph type="dt" sz="half" idx="10"/>
          </p:nvPr>
        </p:nvSpPr>
        <p:spPr/>
        <p:txBody>
          <a:bodyPr/>
          <a:lstStyle>
            <a:lvl1pPr>
              <a:defRPr>
                <a:solidFill>
                  <a:schemeClr val="bg1"/>
                </a:solidFill>
              </a:defRPr>
            </a:lvl1pPr>
          </a:lstStyle>
          <a:p>
            <a:fld id="{DBB358D3-A82E-7A42-949A-12099241BB37}" type="datetime3">
              <a:rPr lang="en-US" smtClean="0"/>
              <a:t>6 January 2022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12" name="Picture 11">
            <a:extLst>
              <a:ext uri="{FF2B5EF4-FFF2-40B4-BE49-F238E27FC236}">
                <a16:creationId xmlns:a16="http://schemas.microsoft.com/office/drawing/2014/main" id="{BC32C4C2-5012-8A4E-9976-D06B71975E4C}"/>
              </a:ext>
            </a:extLst>
          </p:cNvPr>
          <p:cNvPicPr>
            <a:picLocks noChangeAspect="1"/>
          </p:cNvPicPr>
          <p:nvPr userDrawn="1"/>
        </p:nvPicPr>
        <p:blipFill>
          <a:blip r:embed="rId2"/>
          <a:stretch>
            <a:fillRect/>
          </a:stretch>
        </p:blipFill>
        <p:spPr>
          <a:xfrm>
            <a:off x="10047285" y="5187550"/>
            <a:ext cx="863600" cy="863600"/>
          </a:xfrm>
          <a:prstGeom prst="rect">
            <a:avLst/>
          </a:prstGeom>
        </p:spPr>
      </p:pic>
      <p:pic>
        <p:nvPicPr>
          <p:cNvPr id="14" name="Picture 13">
            <a:extLst>
              <a:ext uri="{FF2B5EF4-FFF2-40B4-BE49-F238E27FC236}">
                <a16:creationId xmlns:a16="http://schemas.microsoft.com/office/drawing/2014/main" id="{0127EC68-2C75-BA45-9985-62B9AA96206F}"/>
              </a:ext>
            </a:extLst>
          </p:cNvPr>
          <p:cNvPicPr>
            <a:picLocks noChangeAspect="1"/>
          </p:cNvPicPr>
          <p:nvPr userDrawn="1"/>
        </p:nvPicPr>
        <p:blipFill>
          <a:blip r:embed="rId3"/>
          <a:stretch>
            <a:fillRect/>
          </a:stretch>
        </p:blipFill>
        <p:spPr>
          <a:xfrm>
            <a:off x="11014070" y="3224893"/>
            <a:ext cx="864453" cy="864453"/>
          </a:xfrm>
          <a:prstGeom prst="rect">
            <a:avLst/>
          </a:prstGeom>
        </p:spPr>
      </p:pic>
      <p:pic>
        <p:nvPicPr>
          <p:cNvPr id="16" name="Picture 15">
            <a:extLst>
              <a:ext uri="{FF2B5EF4-FFF2-40B4-BE49-F238E27FC236}">
                <a16:creationId xmlns:a16="http://schemas.microsoft.com/office/drawing/2014/main" id="{F26F4148-A6EF-0B41-BA3C-1DBDAAEC3CCB}"/>
              </a:ext>
            </a:extLst>
          </p:cNvPr>
          <p:cNvPicPr>
            <a:picLocks noChangeAspect="1"/>
          </p:cNvPicPr>
          <p:nvPr userDrawn="1"/>
        </p:nvPicPr>
        <p:blipFill>
          <a:blip r:embed="rId4"/>
          <a:stretch>
            <a:fillRect/>
          </a:stretch>
        </p:blipFill>
        <p:spPr>
          <a:xfrm>
            <a:off x="11014070" y="1302004"/>
            <a:ext cx="855663" cy="855663"/>
          </a:xfrm>
          <a:prstGeom prst="rect">
            <a:avLst/>
          </a:prstGeom>
        </p:spPr>
      </p:pic>
      <p:pic>
        <p:nvPicPr>
          <p:cNvPr id="20" name="Picture 19">
            <a:extLst>
              <a:ext uri="{FF2B5EF4-FFF2-40B4-BE49-F238E27FC236}">
                <a16:creationId xmlns:a16="http://schemas.microsoft.com/office/drawing/2014/main" id="{C220902C-155B-D849-ACE7-AE85807C1B55}"/>
              </a:ext>
            </a:extLst>
          </p:cNvPr>
          <p:cNvPicPr>
            <a:picLocks noChangeAspect="1"/>
          </p:cNvPicPr>
          <p:nvPr userDrawn="1"/>
        </p:nvPicPr>
        <p:blipFill>
          <a:blip r:embed="rId5"/>
          <a:stretch>
            <a:fillRect/>
          </a:stretch>
        </p:blipFill>
        <p:spPr>
          <a:xfrm>
            <a:off x="8087519" y="5232181"/>
            <a:ext cx="849311" cy="849311"/>
          </a:xfrm>
          <a:prstGeom prst="rect">
            <a:avLst/>
          </a:prstGeom>
        </p:spPr>
      </p:pic>
      <p:pic>
        <p:nvPicPr>
          <p:cNvPr id="22" name="Picture 21">
            <a:extLst>
              <a:ext uri="{FF2B5EF4-FFF2-40B4-BE49-F238E27FC236}">
                <a16:creationId xmlns:a16="http://schemas.microsoft.com/office/drawing/2014/main" id="{76977E99-4A69-794B-BD3C-48DA4888475E}"/>
              </a:ext>
            </a:extLst>
          </p:cNvPr>
          <p:cNvPicPr>
            <a:picLocks noChangeAspect="1"/>
          </p:cNvPicPr>
          <p:nvPr userDrawn="1"/>
        </p:nvPicPr>
        <p:blipFill>
          <a:blip r:embed="rId6"/>
          <a:stretch>
            <a:fillRect/>
          </a:stretch>
        </p:blipFill>
        <p:spPr>
          <a:xfrm>
            <a:off x="6151563" y="2262188"/>
            <a:ext cx="854075" cy="854075"/>
          </a:xfrm>
          <a:prstGeom prst="rect">
            <a:avLst/>
          </a:prstGeom>
        </p:spPr>
      </p:pic>
      <p:pic>
        <p:nvPicPr>
          <p:cNvPr id="28" name="Picture 27">
            <a:extLst>
              <a:ext uri="{FF2B5EF4-FFF2-40B4-BE49-F238E27FC236}">
                <a16:creationId xmlns:a16="http://schemas.microsoft.com/office/drawing/2014/main" id="{6CE4EE1B-2FEB-154C-8F29-E45EE5E328DC}"/>
              </a:ext>
            </a:extLst>
          </p:cNvPr>
          <p:cNvPicPr>
            <a:picLocks noChangeAspect="1"/>
          </p:cNvPicPr>
          <p:nvPr userDrawn="1"/>
        </p:nvPicPr>
        <p:blipFill>
          <a:blip r:embed="rId7">
            <a:lum bright="100000"/>
          </a:blip>
          <a:stretch>
            <a:fillRect/>
          </a:stretch>
        </p:blipFill>
        <p:spPr>
          <a:xfrm>
            <a:off x="9078118" y="1287463"/>
            <a:ext cx="849312" cy="849312"/>
          </a:xfrm>
          <a:prstGeom prst="rect">
            <a:avLst/>
          </a:prstGeom>
        </p:spPr>
      </p:pic>
      <p:pic>
        <p:nvPicPr>
          <p:cNvPr id="32" name="Picture 31">
            <a:extLst>
              <a:ext uri="{FF2B5EF4-FFF2-40B4-BE49-F238E27FC236}">
                <a16:creationId xmlns:a16="http://schemas.microsoft.com/office/drawing/2014/main" id="{D2EE7049-3688-B94D-848E-9AB6B82282D5}"/>
              </a:ext>
            </a:extLst>
          </p:cNvPr>
          <p:cNvPicPr>
            <a:picLocks noChangeAspect="1"/>
          </p:cNvPicPr>
          <p:nvPr userDrawn="1"/>
        </p:nvPicPr>
        <p:blipFill>
          <a:blip r:embed="rId8">
            <a:lum bright="100000"/>
          </a:blip>
          <a:stretch>
            <a:fillRect/>
          </a:stretch>
        </p:blipFill>
        <p:spPr>
          <a:xfrm>
            <a:off x="10058347" y="292894"/>
            <a:ext cx="869156" cy="869156"/>
          </a:xfrm>
          <a:prstGeom prst="rect">
            <a:avLst/>
          </a:prstGeom>
        </p:spPr>
      </p:pic>
      <p:pic>
        <p:nvPicPr>
          <p:cNvPr id="36" name="Picture 35">
            <a:extLst>
              <a:ext uri="{FF2B5EF4-FFF2-40B4-BE49-F238E27FC236}">
                <a16:creationId xmlns:a16="http://schemas.microsoft.com/office/drawing/2014/main" id="{C15D96E2-281C-3F46-8843-E17D1E113E74}"/>
              </a:ext>
            </a:extLst>
          </p:cNvPr>
          <p:cNvPicPr>
            <a:picLocks noChangeAspect="1"/>
          </p:cNvPicPr>
          <p:nvPr userDrawn="1"/>
        </p:nvPicPr>
        <p:blipFill>
          <a:blip r:embed="rId4"/>
          <a:stretch>
            <a:fillRect/>
          </a:stretch>
        </p:blipFill>
        <p:spPr>
          <a:xfrm>
            <a:off x="9078912" y="4214813"/>
            <a:ext cx="847725" cy="847725"/>
          </a:xfrm>
          <a:prstGeom prst="rect">
            <a:avLst/>
          </a:prstGeom>
        </p:spPr>
      </p:pic>
      <p:pic>
        <p:nvPicPr>
          <p:cNvPr id="21" name="Picture 20">
            <a:extLst>
              <a:ext uri="{FF2B5EF4-FFF2-40B4-BE49-F238E27FC236}">
                <a16:creationId xmlns:a16="http://schemas.microsoft.com/office/drawing/2014/main" id="{FE6544F6-B72E-C748-B9C0-4584A6B4220E}"/>
              </a:ext>
            </a:extLst>
          </p:cNvPr>
          <p:cNvPicPr>
            <a:picLocks noChangeAspect="1"/>
          </p:cNvPicPr>
          <p:nvPr userDrawn="1"/>
        </p:nvPicPr>
        <p:blipFill>
          <a:blip r:embed="rId9"/>
          <a:stretch>
            <a:fillRect/>
          </a:stretch>
        </p:blipFill>
        <p:spPr>
          <a:xfrm>
            <a:off x="10044113" y="2262188"/>
            <a:ext cx="847725" cy="847725"/>
          </a:xfrm>
          <a:prstGeom prst="rect">
            <a:avLst/>
          </a:prstGeom>
        </p:spPr>
      </p:pic>
    </p:spTree>
    <p:extLst>
      <p:ext uri="{BB962C8B-B14F-4D97-AF65-F5344CB8AC3E}">
        <p14:creationId xmlns:p14="http://schemas.microsoft.com/office/powerpoint/2010/main" val="34601739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id="{4DAAFD1A-587E-47E7-AD02-3D31B94D1178}"/>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14325" y="1828800"/>
            <a:ext cx="11558588" cy="4206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032E343-2B04-EB48-9B97-BD2FE8D48C7F}" type="datetime3">
              <a:rPr lang="en-US" smtClean="0"/>
              <a:t>6 January 2022</a:t>
            </a:fld>
            <a:endParaRPr lang="en-US"/>
          </a:p>
        </p:txBody>
      </p:sp>
      <p:sp>
        <p:nvSpPr>
          <p:cNvPr id="5" name="Footer Placeholder 4"/>
          <p:cNvSpPr>
            <a:spLocks noGrp="1"/>
          </p:cNvSpPr>
          <p:nvPr>
            <p:ph type="ftr" sz="quarter" idx="11"/>
          </p:nvPr>
        </p:nvSpPr>
        <p:spPr/>
        <p:txBody>
          <a:bodyPr/>
          <a:lstStyle/>
          <a:p>
            <a:r>
              <a:rPr lang="en-US"/>
              <a:t>Presentation Title</a:t>
            </a:r>
          </a:p>
        </p:txBody>
      </p:sp>
      <p:sp>
        <p:nvSpPr>
          <p:cNvPr id="6" name="Slide Number Placeholder 5"/>
          <p:cNvSpPr>
            <a:spLocks noGrp="1"/>
          </p:cNvSpPr>
          <p:nvPr>
            <p:ph type="sldNum" sz="quarter" idx="12"/>
          </p:nvPr>
        </p:nvSpPr>
        <p:spPr/>
        <p:txBody>
          <a:bodyPr/>
          <a:lstStyle/>
          <a:p>
            <a:fld id="{6973FCEF-5573-7E43-8272-70C9D66591DA}" type="slidenum">
              <a:rPr lang="en-US" smtClean="0"/>
              <a:t>‹Nr.›</a:t>
            </a:fld>
            <a:endParaRPr lang="en-US"/>
          </a:p>
        </p:txBody>
      </p:sp>
    </p:spTree>
    <p:extLst>
      <p:ext uri="{BB962C8B-B14F-4D97-AF65-F5344CB8AC3E}">
        <p14:creationId xmlns:p14="http://schemas.microsoft.com/office/powerpoint/2010/main" val="641691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EE0C229-6A38-48C2-BA2D-2DFB62A9241B}"/>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14325" y="1825625"/>
            <a:ext cx="5705475" cy="42100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1825625"/>
            <a:ext cx="5700713" cy="42100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10A0274-0969-3941-8619-969AE42D3FF0}" type="datetime3">
              <a:rPr lang="en-US" smtClean="0"/>
              <a:t>6 January 2022</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‹Nr.›</a:t>
            </a:fld>
            <a:endParaRPr lang="en-US"/>
          </a:p>
        </p:txBody>
      </p:sp>
    </p:spTree>
    <p:extLst>
      <p:ext uri="{BB962C8B-B14F-4D97-AF65-F5344CB8AC3E}">
        <p14:creationId xmlns:p14="http://schemas.microsoft.com/office/powerpoint/2010/main" val="14021039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pic>
        <p:nvPicPr>
          <p:cNvPr id="11" name="Picture 8">
            <a:extLst>
              <a:ext uri="{FF2B5EF4-FFF2-40B4-BE49-F238E27FC236}">
                <a16:creationId xmlns:a16="http://schemas.microsoft.com/office/drawing/2014/main" id="{45219E76-C405-4F59-B799-AB17689937E4}"/>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14327" y="1825625"/>
            <a:ext cx="3675887" cy="42100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191794" y="1825625"/>
            <a:ext cx="3671887" cy="42100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3C6AE46-E964-4841-95DA-D027440F40A9}" type="datetime3">
              <a:rPr lang="en-US" smtClean="0"/>
              <a:t>6 January 2022</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‹Nr.›</a:t>
            </a:fld>
            <a:endParaRPr lang="en-US"/>
          </a:p>
        </p:txBody>
      </p:sp>
      <p:sp>
        <p:nvSpPr>
          <p:cNvPr id="8" name="Content Placeholder 3">
            <a:extLst>
              <a:ext uri="{FF2B5EF4-FFF2-40B4-BE49-F238E27FC236}">
                <a16:creationId xmlns:a16="http://schemas.microsoft.com/office/drawing/2014/main" id="{E52804E9-EC7B-7941-AEE8-96B420A9CD2B}"/>
              </a:ext>
            </a:extLst>
          </p:cNvPr>
          <p:cNvSpPr>
            <a:spLocks noGrp="1"/>
          </p:cNvSpPr>
          <p:nvPr>
            <p:ph sz="half" idx="13"/>
          </p:nvPr>
        </p:nvSpPr>
        <p:spPr>
          <a:xfrm>
            <a:off x="8116094" y="1825625"/>
            <a:ext cx="3671887" cy="42100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33545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ASE">
    <p:bg>
      <p:bgPr>
        <a:solidFill>
          <a:schemeClr val="accent4"/>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2442940-A61A-1D4B-8D34-AED74D349798}"/>
              </a:ext>
            </a:extLst>
          </p:cNvPr>
          <p:cNvSpPr/>
          <p:nvPr userDrawn="1"/>
        </p:nvSpPr>
        <p:spPr>
          <a:xfrm>
            <a:off x="0" y="0"/>
            <a:ext cx="407511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2484CA1-A981-5642-BF29-DC185157FEF2}"/>
              </a:ext>
            </a:extLst>
          </p:cNvPr>
          <p:cNvSpPr/>
          <p:nvPr userDrawn="1"/>
        </p:nvSpPr>
        <p:spPr>
          <a:xfrm>
            <a:off x="8103765" y="0"/>
            <a:ext cx="4088235" cy="6858000"/>
          </a:xfrm>
          <a:prstGeom prst="rect">
            <a:avLst/>
          </a:prstGeom>
          <a:solidFill>
            <a:srgbClr val="4F1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hasCustomPrompt="1"/>
          </p:nvPr>
        </p:nvSpPr>
        <p:spPr>
          <a:xfrm>
            <a:off x="4825898" y="2007764"/>
            <a:ext cx="2537903" cy="4043363"/>
          </a:xfrm>
        </p:spPr>
        <p:txBody>
          <a:bodyPr/>
          <a:lstStyle>
            <a:lvl1pPr>
              <a:defRPr sz="1200">
                <a:solidFill>
                  <a:schemeClr val="bg1"/>
                </a:solidFill>
              </a:defRPr>
            </a:lvl1pPr>
            <a:lvl2pPr marL="7938" indent="0">
              <a:buFontTx/>
              <a:buNone/>
              <a:tabLst/>
              <a:defRPr sz="2200">
                <a:solidFill>
                  <a:schemeClr val="bg1"/>
                </a:solidFill>
              </a:defRPr>
            </a:lvl2pPr>
            <a:lvl3pPr marL="7938" indent="0">
              <a:buNone/>
              <a:tabLst/>
              <a:defRPr sz="1400">
                <a:solidFill>
                  <a:schemeClr val="bg1"/>
                </a:solidFill>
              </a:defRPr>
            </a:lvl3pPr>
            <a:lvl4pPr marL="233363" indent="-233363">
              <a:tabLst/>
              <a:defRPr sz="1400">
                <a:solidFill>
                  <a:schemeClr val="bg1"/>
                </a:solidFill>
              </a:defRPr>
            </a:lvl4pPr>
            <a:lvl5pPr marL="7938" indent="0">
              <a:buNone/>
              <a:tabLst/>
              <a:defRPr sz="1200" cap="all" baseline="0">
                <a:solidFill>
                  <a:schemeClr val="bg1"/>
                </a:solidFill>
              </a:defRPr>
            </a:lvl5pPr>
          </a:lstStyle>
          <a:p>
            <a:pPr lvl="0"/>
            <a:r>
              <a:rPr lang="en-US" dirty="0"/>
              <a:t>Phase 2</a:t>
            </a:r>
          </a:p>
          <a:p>
            <a:pPr lvl="0"/>
            <a:endParaRPr lang="en-US" dirty="0"/>
          </a:p>
          <a:p>
            <a:pPr lvl="1"/>
            <a:r>
              <a:rPr lang="en-US" dirty="0"/>
              <a:t>Second level</a:t>
            </a:r>
          </a:p>
          <a:p>
            <a:pPr lvl="1"/>
            <a:endParaRPr lang="en-US" dirty="0"/>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solidFill>
                  <a:schemeClr val="bg1"/>
                </a:solidFill>
              </a:defRPr>
            </a:lvl1pPr>
          </a:lstStyle>
          <a:p>
            <a:fld id="{FCCBD696-7C8A-2A45-A7BF-3087168EA6B0}" type="datetime3">
              <a:rPr lang="en-US" smtClean="0"/>
              <a:t>6 January 2022</a:t>
            </a:fld>
            <a:endParaRPr lang="en-US"/>
          </a:p>
        </p:txBody>
      </p:sp>
      <p:sp>
        <p:nvSpPr>
          <p:cNvPr id="6" name="Footer Placeholder 5"/>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sp>
        <p:nvSpPr>
          <p:cNvPr id="11" name="Content Placeholder 2">
            <a:extLst>
              <a:ext uri="{FF2B5EF4-FFF2-40B4-BE49-F238E27FC236}">
                <a16:creationId xmlns:a16="http://schemas.microsoft.com/office/drawing/2014/main" id="{9456BA1C-8FE7-1545-9EE7-FEB5790C61F4}"/>
              </a:ext>
            </a:extLst>
          </p:cNvPr>
          <p:cNvSpPr>
            <a:spLocks noGrp="1"/>
          </p:cNvSpPr>
          <p:nvPr>
            <p:ph sz="half" idx="13" hasCustomPrompt="1"/>
          </p:nvPr>
        </p:nvSpPr>
        <p:spPr>
          <a:xfrm>
            <a:off x="8911336" y="2007764"/>
            <a:ext cx="2537903" cy="4043363"/>
          </a:xfrm>
        </p:spPr>
        <p:txBody>
          <a:bodyPr/>
          <a:lstStyle>
            <a:lvl1pPr>
              <a:defRPr sz="1200">
                <a:solidFill>
                  <a:schemeClr val="bg1"/>
                </a:solidFill>
              </a:defRPr>
            </a:lvl1pPr>
            <a:lvl2pPr marL="7938" indent="0">
              <a:buFontTx/>
              <a:buNone/>
              <a:tabLst/>
              <a:defRPr sz="2200">
                <a:solidFill>
                  <a:schemeClr val="bg1"/>
                </a:solidFill>
              </a:defRPr>
            </a:lvl2pPr>
            <a:lvl3pPr marL="7938" indent="0">
              <a:buNone/>
              <a:tabLst/>
              <a:defRPr sz="1400">
                <a:solidFill>
                  <a:schemeClr val="bg1"/>
                </a:solidFill>
              </a:defRPr>
            </a:lvl3pPr>
            <a:lvl4pPr marL="233363" indent="-233363">
              <a:tabLst/>
              <a:defRPr sz="1400">
                <a:solidFill>
                  <a:schemeClr val="bg1"/>
                </a:solidFill>
              </a:defRPr>
            </a:lvl4pPr>
            <a:lvl5pPr marL="7938" indent="0">
              <a:buNone/>
              <a:tabLst/>
              <a:defRPr sz="1200" cap="all" baseline="0">
                <a:solidFill>
                  <a:schemeClr val="bg1"/>
                </a:solidFill>
              </a:defRPr>
            </a:lvl5pPr>
          </a:lstStyle>
          <a:p>
            <a:pPr lvl="0"/>
            <a:r>
              <a:rPr lang="en-US" dirty="0"/>
              <a:t>Phase 3</a:t>
            </a:r>
          </a:p>
          <a:p>
            <a:pPr lvl="0"/>
            <a:endParaRPr lang="en-US" dirty="0"/>
          </a:p>
          <a:p>
            <a:pPr lvl="1"/>
            <a:r>
              <a:rPr lang="en-US" dirty="0"/>
              <a:t>Second level</a:t>
            </a:r>
          </a:p>
          <a:p>
            <a:pPr lvl="1"/>
            <a:endParaRPr lang="en-US" dirty="0"/>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8B69221-EC07-7047-93A5-09CD4CA85985}"/>
              </a:ext>
            </a:extLst>
          </p:cNvPr>
          <p:cNvSpPr>
            <a:spLocks noGrp="1"/>
          </p:cNvSpPr>
          <p:nvPr>
            <p:ph sz="half" idx="14" hasCustomPrompt="1"/>
          </p:nvPr>
        </p:nvSpPr>
        <p:spPr>
          <a:xfrm>
            <a:off x="706903" y="2007764"/>
            <a:ext cx="2537903" cy="4043363"/>
          </a:xfrm>
        </p:spPr>
        <p:txBody>
          <a:bodyPr/>
          <a:lstStyle>
            <a:lvl1pPr>
              <a:defRPr sz="1200">
                <a:solidFill>
                  <a:schemeClr val="bg1"/>
                </a:solidFill>
              </a:defRPr>
            </a:lvl1pPr>
            <a:lvl2pPr marL="7938" indent="0">
              <a:buFontTx/>
              <a:buNone/>
              <a:tabLst/>
              <a:defRPr sz="2200">
                <a:solidFill>
                  <a:schemeClr val="bg1"/>
                </a:solidFill>
              </a:defRPr>
            </a:lvl2pPr>
            <a:lvl3pPr marL="7938" indent="0">
              <a:buNone/>
              <a:tabLst/>
              <a:defRPr sz="1400">
                <a:solidFill>
                  <a:schemeClr val="bg1"/>
                </a:solidFill>
              </a:defRPr>
            </a:lvl3pPr>
            <a:lvl4pPr marL="233363" indent="-233363">
              <a:tabLst/>
              <a:defRPr sz="1400">
                <a:solidFill>
                  <a:schemeClr val="bg1"/>
                </a:solidFill>
              </a:defRPr>
            </a:lvl4pPr>
            <a:lvl5pPr marL="7938" indent="0">
              <a:buNone/>
              <a:tabLst/>
              <a:defRPr sz="1200" cap="all" baseline="0">
                <a:solidFill>
                  <a:schemeClr val="bg1"/>
                </a:solidFill>
              </a:defRPr>
            </a:lvl5pPr>
          </a:lstStyle>
          <a:p>
            <a:pPr lvl="0"/>
            <a:r>
              <a:rPr lang="en-US" dirty="0"/>
              <a:t>Phase 1</a:t>
            </a:r>
          </a:p>
          <a:p>
            <a:pPr lvl="0"/>
            <a:endParaRPr lang="en-US" dirty="0"/>
          </a:p>
          <a:p>
            <a:pPr lvl="1"/>
            <a:r>
              <a:rPr lang="en-US" dirty="0"/>
              <a:t>Second level</a:t>
            </a:r>
          </a:p>
          <a:p>
            <a:pPr lvl="1"/>
            <a:endParaRPr lang="en-US" dirty="0"/>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915388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pic>
        <p:nvPicPr>
          <p:cNvPr id="11" name="Picture 8">
            <a:extLst>
              <a:ext uri="{FF2B5EF4-FFF2-40B4-BE49-F238E27FC236}">
                <a16:creationId xmlns:a16="http://schemas.microsoft.com/office/drawing/2014/main" id="{2CB47285-1FAC-4033-87CD-65D241AB049F}"/>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hasCustomPrompt="1"/>
          </p:nvPr>
        </p:nvSpPr>
        <p:spPr>
          <a:xfrm>
            <a:off x="314325" y="1835150"/>
            <a:ext cx="2540000" cy="4200525"/>
          </a:xfrm>
        </p:spPr>
        <p:txBody>
          <a:bodyPr/>
          <a:lstStyle>
            <a:lvl1pPr>
              <a:defRPr/>
            </a:lvl1pPr>
            <a:lvl3pPr marL="685800" indent="-228600">
              <a:tabLst/>
              <a:defRPr/>
            </a:lvl3pPr>
            <a:lvl4pPr marL="685800" indent="-228600">
              <a:tabLst/>
              <a:defRPr/>
            </a:lvl4pPr>
            <a:lvl5pPr marL="685800" indent="-228600">
              <a:tabLs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A6227469-4926-C24C-9286-249EA7D18847}" type="datetime3">
              <a:rPr lang="en-US" smtClean="0"/>
              <a:t>6 January 2022</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‹Nr.›</a:t>
            </a:fld>
            <a:endParaRPr lang="en-US"/>
          </a:p>
        </p:txBody>
      </p:sp>
      <p:sp>
        <p:nvSpPr>
          <p:cNvPr id="8" name="Content Placeholder 2">
            <a:extLst>
              <a:ext uri="{FF2B5EF4-FFF2-40B4-BE49-F238E27FC236}">
                <a16:creationId xmlns:a16="http://schemas.microsoft.com/office/drawing/2014/main" id="{46DA3F6D-83D4-BE48-9E26-53EF39798E66}"/>
              </a:ext>
            </a:extLst>
          </p:cNvPr>
          <p:cNvSpPr>
            <a:spLocks noGrp="1"/>
          </p:cNvSpPr>
          <p:nvPr>
            <p:ph sz="half" idx="13" hasCustomPrompt="1"/>
          </p:nvPr>
        </p:nvSpPr>
        <p:spPr>
          <a:xfrm>
            <a:off x="3222625" y="1835150"/>
            <a:ext cx="2540000" cy="4200525"/>
          </a:xfrm>
        </p:spPr>
        <p:txBody>
          <a:bodyPr/>
          <a:lstStyle>
            <a:lvl1pPr>
              <a:defRPr/>
            </a:lvl1pPr>
            <a:lvl3pPr marL="685800" indent="-228600">
              <a:tabLst/>
              <a:defRPr/>
            </a:lvl3pPr>
            <a:lvl4pPr marL="685800" indent="-228600">
              <a:tabLst/>
              <a:defRPr/>
            </a:lvl4pPr>
            <a:lvl5pPr marL="685800" indent="-228600">
              <a:tabLs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62DFB3D4-E49B-0F4E-A134-A9946D7F6DD4}"/>
              </a:ext>
            </a:extLst>
          </p:cNvPr>
          <p:cNvSpPr>
            <a:spLocks noGrp="1"/>
          </p:cNvSpPr>
          <p:nvPr>
            <p:ph sz="half" idx="14" hasCustomPrompt="1"/>
          </p:nvPr>
        </p:nvSpPr>
        <p:spPr>
          <a:xfrm>
            <a:off x="6143625" y="1835150"/>
            <a:ext cx="2540000" cy="4200525"/>
          </a:xfrm>
        </p:spPr>
        <p:txBody>
          <a:bodyPr/>
          <a:lstStyle>
            <a:lvl1pPr>
              <a:defRPr/>
            </a:lvl1pPr>
            <a:lvl3pPr marL="685800" indent="-228600">
              <a:tabLst/>
              <a:defRPr/>
            </a:lvl3pPr>
            <a:lvl4pPr marL="685800" indent="-228600">
              <a:tabLst/>
              <a:defRPr/>
            </a:lvl4pPr>
            <a:lvl5pPr marL="685800" indent="-228600">
              <a:tabLs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F062AACB-5EAA-694C-B128-5E55E763F06F}"/>
              </a:ext>
            </a:extLst>
          </p:cNvPr>
          <p:cNvSpPr>
            <a:spLocks noGrp="1"/>
          </p:cNvSpPr>
          <p:nvPr>
            <p:ph sz="half" idx="15" hasCustomPrompt="1"/>
          </p:nvPr>
        </p:nvSpPr>
        <p:spPr>
          <a:xfrm>
            <a:off x="9077325" y="1835150"/>
            <a:ext cx="2540000" cy="4200525"/>
          </a:xfrm>
        </p:spPr>
        <p:txBody>
          <a:bodyPr/>
          <a:lstStyle>
            <a:lvl1pPr>
              <a:defRPr/>
            </a:lvl1pPr>
            <a:lvl3pPr marL="685800" indent="-228600">
              <a:tabLst/>
              <a:defRPr/>
            </a:lvl3pPr>
            <a:lvl4pPr marL="685800" indent="-228600">
              <a:tabLst/>
              <a:defRPr/>
            </a:lvl4pPr>
            <a:lvl5pPr marL="685800" indent="-228600">
              <a:tabLs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53995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Content text left">
    <p:spTree>
      <p:nvGrpSpPr>
        <p:cNvPr id="1" name=""/>
        <p:cNvGrpSpPr/>
        <p:nvPr/>
      </p:nvGrpSpPr>
      <p:grpSpPr>
        <a:xfrm>
          <a:off x="0" y="0"/>
          <a:ext cx="0" cy="0"/>
          <a:chOff x="0" y="0"/>
          <a:chExt cx="0" cy="0"/>
        </a:xfrm>
      </p:grpSpPr>
      <p:pic>
        <p:nvPicPr>
          <p:cNvPr id="11" name="Picture 8">
            <a:extLst>
              <a:ext uri="{FF2B5EF4-FFF2-40B4-BE49-F238E27FC236}">
                <a16:creationId xmlns:a16="http://schemas.microsoft.com/office/drawing/2014/main" id="{4A924F07-57EC-491E-80D5-281B85E2D9E5}"/>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a:xfrm>
            <a:off x="314325" y="302839"/>
            <a:ext cx="5705475" cy="378198"/>
          </a:xfrm>
        </p:spPr>
        <p:txBody>
          <a:bodyPr/>
          <a:lstStyle/>
          <a:p>
            <a:r>
              <a:rPr lang="en-US"/>
              <a:t>Click to edit Master title style</a:t>
            </a:r>
            <a:endParaRPr lang="en-US" dirty="0"/>
          </a:p>
        </p:txBody>
      </p:sp>
      <p:sp>
        <p:nvSpPr>
          <p:cNvPr id="3" name="Content Placeholder 2"/>
          <p:cNvSpPr>
            <a:spLocks noGrp="1"/>
          </p:cNvSpPr>
          <p:nvPr>
            <p:ph sz="half" idx="1"/>
          </p:nvPr>
        </p:nvSpPr>
        <p:spPr>
          <a:xfrm>
            <a:off x="314325" y="1825625"/>
            <a:ext cx="5705475" cy="42100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693A847-D166-824F-BF25-C81C07C7958A}" type="datetime3">
              <a:rPr lang="en-US" smtClean="0"/>
              <a:t>6 January 2022</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‹Nr.›</a:t>
            </a:fld>
            <a:endParaRPr lang="en-US"/>
          </a:p>
        </p:txBody>
      </p:sp>
      <p:sp>
        <p:nvSpPr>
          <p:cNvPr id="9" name="Picture Placeholder 8">
            <a:extLst>
              <a:ext uri="{FF2B5EF4-FFF2-40B4-BE49-F238E27FC236}">
                <a16:creationId xmlns:a16="http://schemas.microsoft.com/office/drawing/2014/main" id="{5A0D89CE-43D8-264D-9E8B-EF25D8F99E78}"/>
              </a:ext>
            </a:extLst>
          </p:cNvPr>
          <p:cNvSpPr>
            <a:spLocks noGrp="1"/>
          </p:cNvSpPr>
          <p:nvPr>
            <p:ph type="pic" sz="quarter" idx="13"/>
          </p:nvPr>
        </p:nvSpPr>
        <p:spPr>
          <a:xfrm>
            <a:off x="6151563" y="303213"/>
            <a:ext cx="5721350" cy="5732462"/>
          </a:xfrm>
        </p:spPr>
        <p:txBody>
          <a:bodyPr/>
          <a:lstStyle/>
          <a:p>
            <a:r>
              <a:rPr lang="en-US"/>
              <a:t>Click icon to add picture</a:t>
            </a:r>
          </a:p>
        </p:txBody>
      </p:sp>
    </p:spTree>
    <p:extLst>
      <p:ext uri="{BB962C8B-B14F-4D97-AF65-F5344CB8AC3E}">
        <p14:creationId xmlns:p14="http://schemas.microsoft.com/office/powerpoint/2010/main" val="27581519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Content text right">
    <p:spTree>
      <p:nvGrpSpPr>
        <p:cNvPr id="1" name=""/>
        <p:cNvGrpSpPr/>
        <p:nvPr/>
      </p:nvGrpSpPr>
      <p:grpSpPr>
        <a:xfrm>
          <a:off x="0" y="0"/>
          <a:ext cx="0" cy="0"/>
          <a:chOff x="0" y="0"/>
          <a:chExt cx="0" cy="0"/>
        </a:xfrm>
      </p:grpSpPr>
      <p:pic>
        <p:nvPicPr>
          <p:cNvPr id="11" name="Picture 8">
            <a:extLst>
              <a:ext uri="{FF2B5EF4-FFF2-40B4-BE49-F238E27FC236}">
                <a16:creationId xmlns:a16="http://schemas.microsoft.com/office/drawing/2014/main" id="{B59DD86E-298A-4D58-AC0A-09B5C1F0B1D0}"/>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a:xfrm>
            <a:off x="6167438" y="302839"/>
            <a:ext cx="5705475" cy="378198"/>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167438" y="1825625"/>
            <a:ext cx="5705475" cy="42100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1AB87EE-AB7B-094A-B9F5-CDE098C24703}" type="datetime3">
              <a:rPr lang="en-US" smtClean="0"/>
              <a:t>6 January 2022</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‹Nr.›</a:t>
            </a:fld>
            <a:endParaRPr lang="en-US"/>
          </a:p>
        </p:txBody>
      </p:sp>
      <p:sp>
        <p:nvSpPr>
          <p:cNvPr id="9" name="Picture Placeholder 8">
            <a:extLst>
              <a:ext uri="{FF2B5EF4-FFF2-40B4-BE49-F238E27FC236}">
                <a16:creationId xmlns:a16="http://schemas.microsoft.com/office/drawing/2014/main" id="{5A0D89CE-43D8-264D-9E8B-EF25D8F99E78}"/>
              </a:ext>
            </a:extLst>
          </p:cNvPr>
          <p:cNvSpPr>
            <a:spLocks noGrp="1"/>
          </p:cNvSpPr>
          <p:nvPr>
            <p:ph type="pic" sz="quarter" idx="13"/>
          </p:nvPr>
        </p:nvSpPr>
        <p:spPr>
          <a:xfrm>
            <a:off x="306388" y="303213"/>
            <a:ext cx="5721350" cy="5732462"/>
          </a:xfrm>
        </p:spPr>
        <p:txBody>
          <a:bodyPr/>
          <a:lstStyle/>
          <a:p>
            <a:r>
              <a:rPr lang="en-US"/>
              <a:t>Click icon to add picture</a:t>
            </a:r>
          </a:p>
        </p:txBody>
      </p:sp>
    </p:spTree>
    <p:extLst>
      <p:ext uri="{BB962C8B-B14F-4D97-AF65-F5344CB8AC3E}">
        <p14:creationId xmlns:p14="http://schemas.microsoft.com/office/powerpoint/2010/main" val="3618311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COVER 2 PATTER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4326" y="1734906"/>
            <a:ext cx="3760788" cy="1719262"/>
          </a:xfrm>
        </p:spPr>
        <p:txBody>
          <a:bodyPr anchor="b"/>
          <a:lstStyle>
            <a:lvl1pPr>
              <a:lnSpc>
                <a:spcPts val="3200"/>
              </a:lnSpc>
              <a:defRPr sz="2800" cap="all" baseline="0"/>
            </a:lvl1pPr>
          </a:lstStyle>
          <a:p>
            <a:r>
              <a:rPr lang="en-US" dirty="0"/>
              <a:t>Presentation title</a:t>
            </a:r>
          </a:p>
        </p:txBody>
      </p:sp>
      <p:sp>
        <p:nvSpPr>
          <p:cNvPr id="3" name="Text Placeholder 2"/>
          <p:cNvSpPr>
            <a:spLocks noGrp="1"/>
          </p:cNvSpPr>
          <p:nvPr>
            <p:ph type="body" idx="1" hasCustomPrompt="1"/>
          </p:nvPr>
        </p:nvSpPr>
        <p:spPr>
          <a:xfrm>
            <a:off x="314326" y="3608388"/>
            <a:ext cx="3760788" cy="473075"/>
          </a:xfrm>
        </p:spPr>
        <p:txBody>
          <a:bodyPr>
            <a:normAutofit/>
          </a:bodyPr>
          <a:lstStyle>
            <a:lvl1pPr marL="0" indent="0">
              <a:buNone/>
              <a:defRPr sz="1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Presentation subtitle</a:t>
            </a:r>
          </a:p>
        </p:txBody>
      </p:sp>
      <p:sp>
        <p:nvSpPr>
          <p:cNvPr id="13" name="Text Placeholder 12">
            <a:extLst>
              <a:ext uri="{FF2B5EF4-FFF2-40B4-BE49-F238E27FC236}">
                <a16:creationId xmlns:a16="http://schemas.microsoft.com/office/drawing/2014/main" id="{9DB4343E-05BA-9F40-A6AA-424EEF5104D8}"/>
              </a:ext>
            </a:extLst>
          </p:cNvPr>
          <p:cNvSpPr>
            <a:spLocks noGrp="1"/>
          </p:cNvSpPr>
          <p:nvPr>
            <p:ph type="body" sz="quarter" idx="13"/>
          </p:nvPr>
        </p:nvSpPr>
        <p:spPr>
          <a:xfrm>
            <a:off x="314325" y="5603875"/>
            <a:ext cx="3760788" cy="431800"/>
          </a:xfrm>
        </p:spPr>
        <p:txBody>
          <a:bodyPr>
            <a:noAutofit/>
          </a:bodyPr>
          <a:lstStyle>
            <a:lvl1pPr>
              <a:defRPr sz="1000"/>
            </a:lvl1pPr>
            <a:lvl2pPr marL="7938" indent="0">
              <a:buNone/>
              <a:tabLst/>
              <a:defRPr sz="1000" cap="all" baseline="0"/>
            </a:lvl2pPr>
            <a:lvl3pPr marL="258763" indent="-258763">
              <a:tabLst/>
              <a:defRPr sz="1000"/>
            </a:lvl3pPr>
            <a:lvl4pPr marL="517525" indent="-250825">
              <a:tabLst/>
              <a:defRPr sz="1000"/>
            </a:lvl4pPr>
            <a:lvl5pPr marL="742950" indent="-209550">
              <a:tabLst/>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5" name="Picture 8">
            <a:extLst>
              <a:ext uri="{FF2B5EF4-FFF2-40B4-BE49-F238E27FC236}">
                <a16:creationId xmlns:a16="http://schemas.microsoft.com/office/drawing/2014/main" id="{03FF4C03-CCF2-42DC-9F54-FB4096C95741}"/>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Tree>
    <p:extLst>
      <p:ext uri="{BB962C8B-B14F-4D97-AF65-F5344CB8AC3E}">
        <p14:creationId xmlns:p14="http://schemas.microsoft.com/office/powerpoint/2010/main" val="41302131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Content text left">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id="{346B8F84-ECE9-4662-90B9-5460F5CAF187}"/>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a:xfrm>
            <a:off x="314325" y="302839"/>
            <a:ext cx="5705475" cy="378198"/>
          </a:xfrm>
        </p:spPr>
        <p:txBody>
          <a:bodyPr/>
          <a:lstStyle/>
          <a:p>
            <a:r>
              <a:rPr lang="en-US"/>
              <a:t>Click to edit Master title style</a:t>
            </a:r>
            <a:endParaRPr lang="en-US" dirty="0"/>
          </a:p>
        </p:txBody>
      </p:sp>
      <p:sp>
        <p:nvSpPr>
          <p:cNvPr id="5" name="Date Placeholder 4"/>
          <p:cNvSpPr>
            <a:spLocks noGrp="1"/>
          </p:cNvSpPr>
          <p:nvPr>
            <p:ph type="dt" sz="half" idx="10"/>
          </p:nvPr>
        </p:nvSpPr>
        <p:spPr/>
        <p:txBody>
          <a:bodyPr/>
          <a:lstStyle/>
          <a:p>
            <a:fld id="{3DDE7ADE-6F10-1142-AEA7-FE5F1740BF72}" type="datetime3">
              <a:rPr lang="en-US" smtClean="0"/>
              <a:t>6 January 2022</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‹Nr.›</a:t>
            </a:fld>
            <a:endParaRPr lang="en-US"/>
          </a:p>
        </p:txBody>
      </p:sp>
      <p:sp>
        <p:nvSpPr>
          <p:cNvPr id="11" name="Text Placeholder 10">
            <a:extLst>
              <a:ext uri="{FF2B5EF4-FFF2-40B4-BE49-F238E27FC236}">
                <a16:creationId xmlns:a16="http://schemas.microsoft.com/office/drawing/2014/main" id="{5B35F889-CC52-F940-856C-51ED29C1396B}"/>
              </a:ext>
            </a:extLst>
          </p:cNvPr>
          <p:cNvSpPr>
            <a:spLocks noGrp="1"/>
          </p:cNvSpPr>
          <p:nvPr>
            <p:ph type="body" sz="quarter" idx="13"/>
          </p:nvPr>
        </p:nvSpPr>
        <p:spPr>
          <a:xfrm>
            <a:off x="314325" y="1612900"/>
            <a:ext cx="4740275" cy="3449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55489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rt Content text right">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id="{BAD90FD0-9DBA-4A91-9B54-6E0AE6F243EB}"/>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a:xfrm>
            <a:off x="6151563" y="302839"/>
            <a:ext cx="5705475" cy="378198"/>
          </a:xfrm>
        </p:spPr>
        <p:txBody>
          <a:bodyPr/>
          <a:lstStyle/>
          <a:p>
            <a:r>
              <a:rPr lang="en-US"/>
              <a:t>Click to edit Master title style</a:t>
            </a:r>
            <a:endParaRPr lang="en-US" dirty="0"/>
          </a:p>
        </p:txBody>
      </p:sp>
      <p:sp>
        <p:nvSpPr>
          <p:cNvPr id="5" name="Date Placeholder 4"/>
          <p:cNvSpPr>
            <a:spLocks noGrp="1"/>
          </p:cNvSpPr>
          <p:nvPr>
            <p:ph type="dt" sz="half" idx="10"/>
          </p:nvPr>
        </p:nvSpPr>
        <p:spPr/>
        <p:txBody>
          <a:bodyPr/>
          <a:lstStyle/>
          <a:p>
            <a:fld id="{6741FEBB-6A99-D647-AC16-C20746B1070E}" type="datetime3">
              <a:rPr lang="en-US" smtClean="0"/>
              <a:t>6 January 2022</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‹Nr.›</a:t>
            </a:fld>
            <a:endParaRPr lang="en-US"/>
          </a:p>
        </p:txBody>
      </p:sp>
      <p:sp>
        <p:nvSpPr>
          <p:cNvPr id="11" name="Text Placeholder 10">
            <a:extLst>
              <a:ext uri="{FF2B5EF4-FFF2-40B4-BE49-F238E27FC236}">
                <a16:creationId xmlns:a16="http://schemas.microsoft.com/office/drawing/2014/main" id="{5B35F889-CC52-F940-856C-51ED29C1396B}"/>
              </a:ext>
            </a:extLst>
          </p:cNvPr>
          <p:cNvSpPr>
            <a:spLocks noGrp="1"/>
          </p:cNvSpPr>
          <p:nvPr>
            <p:ph type="body" sz="quarter" idx="13"/>
          </p:nvPr>
        </p:nvSpPr>
        <p:spPr>
          <a:xfrm>
            <a:off x="6151563" y="1612900"/>
            <a:ext cx="4740275" cy="3449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822857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6041555-4E7B-2F45-99CC-7D97BF5184A8}" type="datetime3">
              <a:rPr lang="en-US" smtClean="0"/>
              <a:t>6 January 2022</a:t>
            </a:fld>
            <a:endParaRPr lang="en-US"/>
          </a:p>
        </p:txBody>
      </p:sp>
      <p:sp>
        <p:nvSpPr>
          <p:cNvPr id="4" name="Footer Placeholder 3"/>
          <p:cNvSpPr>
            <a:spLocks noGrp="1"/>
          </p:cNvSpPr>
          <p:nvPr>
            <p:ph type="ftr" sz="quarter" idx="11"/>
          </p:nvPr>
        </p:nvSpPr>
        <p:spPr/>
        <p:txBody>
          <a:bodyPr/>
          <a:lstStyle/>
          <a:p>
            <a:r>
              <a:rPr lang="en-US"/>
              <a:t>Presentation Title</a:t>
            </a:r>
          </a:p>
        </p:txBody>
      </p:sp>
      <p:sp>
        <p:nvSpPr>
          <p:cNvPr id="5" name="Slide Number Placeholder 4"/>
          <p:cNvSpPr>
            <a:spLocks noGrp="1"/>
          </p:cNvSpPr>
          <p:nvPr>
            <p:ph type="sldNum" sz="quarter" idx="12"/>
          </p:nvPr>
        </p:nvSpPr>
        <p:spPr/>
        <p:txBody>
          <a:bodyPr/>
          <a:lstStyle/>
          <a:p>
            <a:fld id="{6973FCEF-5573-7E43-8272-70C9D66591DA}" type="slidenum">
              <a:rPr lang="en-US" smtClean="0"/>
              <a:t>‹Nr.›</a:t>
            </a:fld>
            <a:endParaRPr lang="en-US"/>
          </a:p>
        </p:txBody>
      </p:sp>
      <p:pic>
        <p:nvPicPr>
          <p:cNvPr id="8" name="Picture 8">
            <a:extLst>
              <a:ext uri="{FF2B5EF4-FFF2-40B4-BE49-F238E27FC236}">
                <a16:creationId xmlns:a16="http://schemas.microsoft.com/office/drawing/2014/main" id="{D0AFF5FD-F005-4654-858F-5DDF7ABCC680}"/>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Tree>
    <p:extLst>
      <p:ext uri="{BB962C8B-B14F-4D97-AF65-F5344CB8AC3E}">
        <p14:creationId xmlns:p14="http://schemas.microsoft.com/office/powerpoint/2010/main" val="4835960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debar Content text left">
    <p:spTree>
      <p:nvGrpSpPr>
        <p:cNvPr id="1" name=""/>
        <p:cNvGrpSpPr/>
        <p:nvPr/>
      </p:nvGrpSpPr>
      <p:grpSpPr>
        <a:xfrm>
          <a:off x="0" y="0"/>
          <a:ext cx="0" cy="0"/>
          <a:chOff x="0" y="0"/>
          <a:chExt cx="0" cy="0"/>
        </a:xfrm>
      </p:grpSpPr>
      <p:pic>
        <p:nvPicPr>
          <p:cNvPr id="12" name="Picture 8">
            <a:extLst>
              <a:ext uri="{FF2B5EF4-FFF2-40B4-BE49-F238E27FC236}">
                <a16:creationId xmlns:a16="http://schemas.microsoft.com/office/drawing/2014/main" id="{909AEF08-201F-4517-984A-71A462764B13}"/>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9" name="Text Placeholder 8">
            <a:extLst>
              <a:ext uri="{FF2B5EF4-FFF2-40B4-BE49-F238E27FC236}">
                <a16:creationId xmlns:a16="http://schemas.microsoft.com/office/drawing/2014/main" id="{4E0F37E5-098D-4B4E-8F50-5BBDD09142CF}"/>
              </a:ext>
            </a:extLst>
          </p:cNvPr>
          <p:cNvSpPr>
            <a:spLocks noGrp="1"/>
          </p:cNvSpPr>
          <p:nvPr>
            <p:ph type="body" sz="quarter" idx="14" hasCustomPrompt="1"/>
          </p:nvPr>
        </p:nvSpPr>
        <p:spPr>
          <a:xfrm>
            <a:off x="8947150" y="0"/>
            <a:ext cx="3240088" cy="6858000"/>
          </a:xfrm>
          <a:solidFill>
            <a:schemeClr val="accent1"/>
          </a:solidFill>
        </p:spPr>
        <p:txBody>
          <a:bodyPr lIns="457200" tIns="1188720" rIns="274320"/>
          <a:lstStyle>
            <a:lvl1pPr>
              <a:spcAft>
                <a:spcPts val="600"/>
              </a:spcAft>
              <a:defRPr sz="6000" b="1">
                <a:solidFill>
                  <a:schemeClr val="bg1"/>
                </a:solidFill>
              </a:defRPr>
            </a:lvl1pPr>
            <a:lvl2pPr marL="0" indent="0">
              <a:buFontTx/>
              <a:buNone/>
              <a:tabLst/>
              <a:defRPr sz="1600">
                <a:solidFill>
                  <a:schemeClr val="bg1"/>
                </a:solidFill>
              </a:defRPr>
            </a:lvl2pPr>
            <a:lvl3pPr marL="228600" indent="-228600">
              <a:tabLst/>
              <a:defRPr sz="1600">
                <a:solidFill>
                  <a:schemeClr val="bg1"/>
                </a:solidFill>
              </a:defRPr>
            </a:lvl3pPr>
            <a:lvl4pPr marL="228600" indent="-228600">
              <a:tabLst/>
              <a:defRPr sz="1600">
                <a:solidFill>
                  <a:schemeClr val="bg1"/>
                </a:solidFill>
              </a:defRPr>
            </a:lvl4pPr>
            <a:lvl5pPr marL="0" indent="0">
              <a:buFontTx/>
              <a:buNone/>
              <a:tabLst/>
              <a:defRPr sz="1200" cap="all" baseline="0">
                <a:solidFill>
                  <a:schemeClr val="bg1"/>
                </a:solidFill>
              </a:defRPr>
            </a:lvl5pPr>
          </a:lstStyle>
          <a:p>
            <a:pPr lvl="0"/>
            <a:r>
              <a:rPr lang="en-US" dirty="0"/>
              <a:t>00%</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14325" y="302839"/>
            <a:ext cx="7783513" cy="378198"/>
          </a:xfrm>
        </p:spPr>
        <p:txBody>
          <a:bodyPr/>
          <a:lstStyle/>
          <a:p>
            <a:r>
              <a:rPr lang="en-US"/>
              <a:t>Click to edit Master title style</a:t>
            </a:r>
            <a:endParaRPr lang="en-US" dirty="0"/>
          </a:p>
        </p:txBody>
      </p:sp>
      <p:sp>
        <p:nvSpPr>
          <p:cNvPr id="5" name="Date Placeholder 4"/>
          <p:cNvSpPr>
            <a:spLocks noGrp="1"/>
          </p:cNvSpPr>
          <p:nvPr>
            <p:ph type="dt" sz="half" idx="10"/>
          </p:nvPr>
        </p:nvSpPr>
        <p:spPr/>
        <p:txBody>
          <a:bodyPr/>
          <a:lstStyle>
            <a:lvl1pPr>
              <a:defRPr>
                <a:solidFill>
                  <a:schemeClr val="bg1"/>
                </a:solidFill>
              </a:defRPr>
            </a:lvl1pPr>
          </a:lstStyle>
          <a:p>
            <a:fld id="{0E2BEFA7-94B0-F14D-8D0E-FEFBB368FAB7}" type="datetime3">
              <a:rPr lang="en-US" smtClean="0"/>
              <a:t>6 January 2022</a:t>
            </a:fld>
            <a:endParaRPr lang="en-US" dirty="0"/>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sp>
        <p:nvSpPr>
          <p:cNvPr id="11" name="Text Placeholder 10">
            <a:extLst>
              <a:ext uri="{FF2B5EF4-FFF2-40B4-BE49-F238E27FC236}">
                <a16:creationId xmlns:a16="http://schemas.microsoft.com/office/drawing/2014/main" id="{5B35F889-CC52-F940-856C-51ED29C1396B}"/>
              </a:ext>
            </a:extLst>
          </p:cNvPr>
          <p:cNvSpPr>
            <a:spLocks noGrp="1"/>
          </p:cNvSpPr>
          <p:nvPr>
            <p:ph type="body" sz="quarter" idx="13"/>
          </p:nvPr>
        </p:nvSpPr>
        <p:spPr>
          <a:xfrm>
            <a:off x="314325" y="1612900"/>
            <a:ext cx="7783513" cy="3449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635650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s with captions">
    <p:spTree>
      <p:nvGrpSpPr>
        <p:cNvPr id="1" name=""/>
        <p:cNvGrpSpPr/>
        <p:nvPr/>
      </p:nvGrpSpPr>
      <p:grpSpPr>
        <a:xfrm>
          <a:off x="0" y="0"/>
          <a:ext cx="0" cy="0"/>
          <a:chOff x="0" y="0"/>
          <a:chExt cx="0" cy="0"/>
        </a:xfrm>
      </p:grpSpPr>
      <p:pic>
        <p:nvPicPr>
          <p:cNvPr id="15" name="Picture 8">
            <a:extLst>
              <a:ext uri="{FF2B5EF4-FFF2-40B4-BE49-F238E27FC236}">
                <a16:creationId xmlns:a16="http://schemas.microsoft.com/office/drawing/2014/main" id="{F572F920-A72D-415D-80BF-1612F46BB3CA}"/>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CC250D1-D419-0749-9CE8-FF2378899362}" type="datetime3">
              <a:rPr lang="en-US" smtClean="0"/>
              <a:t>6 January 2022</a:t>
            </a:fld>
            <a:endParaRPr lang="en-US"/>
          </a:p>
        </p:txBody>
      </p:sp>
      <p:sp>
        <p:nvSpPr>
          <p:cNvPr id="4" name="Footer Placeholder 3"/>
          <p:cNvSpPr>
            <a:spLocks noGrp="1"/>
          </p:cNvSpPr>
          <p:nvPr>
            <p:ph type="ftr" sz="quarter" idx="11"/>
          </p:nvPr>
        </p:nvSpPr>
        <p:spPr/>
        <p:txBody>
          <a:bodyPr/>
          <a:lstStyle/>
          <a:p>
            <a:r>
              <a:rPr lang="en-US"/>
              <a:t>Presentation Title</a:t>
            </a:r>
          </a:p>
        </p:txBody>
      </p:sp>
      <p:sp>
        <p:nvSpPr>
          <p:cNvPr id="5" name="Slide Number Placeholder 4"/>
          <p:cNvSpPr>
            <a:spLocks noGrp="1"/>
          </p:cNvSpPr>
          <p:nvPr>
            <p:ph type="sldNum" sz="quarter" idx="12"/>
          </p:nvPr>
        </p:nvSpPr>
        <p:spPr/>
        <p:txBody>
          <a:bodyPr/>
          <a:lstStyle/>
          <a:p>
            <a:fld id="{6973FCEF-5573-7E43-8272-70C9D66591DA}" type="slidenum">
              <a:rPr lang="en-US" smtClean="0"/>
              <a:t>‹Nr.›</a:t>
            </a:fld>
            <a:endParaRPr lang="en-US"/>
          </a:p>
        </p:txBody>
      </p:sp>
      <p:sp>
        <p:nvSpPr>
          <p:cNvPr id="9" name="Picture Placeholder 8">
            <a:extLst>
              <a:ext uri="{FF2B5EF4-FFF2-40B4-BE49-F238E27FC236}">
                <a16:creationId xmlns:a16="http://schemas.microsoft.com/office/drawing/2014/main" id="{DE1EBEB5-9CAC-B04D-92DD-C5F20681181E}"/>
              </a:ext>
            </a:extLst>
          </p:cNvPr>
          <p:cNvSpPr>
            <a:spLocks noGrp="1"/>
          </p:cNvSpPr>
          <p:nvPr>
            <p:ph type="pic" sz="quarter" idx="13"/>
          </p:nvPr>
        </p:nvSpPr>
        <p:spPr>
          <a:xfrm>
            <a:off x="314325" y="1287463"/>
            <a:ext cx="7666038" cy="4313237"/>
          </a:xfrm>
          <a:solidFill>
            <a:schemeClr val="bg1">
              <a:lumMod val="95000"/>
            </a:schemeClr>
          </a:solidFill>
        </p:spPr>
        <p:txBody>
          <a:bodyPr/>
          <a:lstStyle/>
          <a:p>
            <a:r>
              <a:rPr lang="en-US"/>
              <a:t>Click icon to add picture</a:t>
            </a:r>
          </a:p>
        </p:txBody>
      </p:sp>
      <p:sp>
        <p:nvSpPr>
          <p:cNvPr id="11" name="Picture Placeholder 10">
            <a:extLst>
              <a:ext uri="{FF2B5EF4-FFF2-40B4-BE49-F238E27FC236}">
                <a16:creationId xmlns:a16="http://schemas.microsoft.com/office/drawing/2014/main" id="{A8EC86BF-9327-3A4F-90FA-1E4B778717E9}"/>
              </a:ext>
            </a:extLst>
          </p:cNvPr>
          <p:cNvSpPr>
            <a:spLocks noGrp="1"/>
          </p:cNvSpPr>
          <p:nvPr>
            <p:ph type="pic" sz="quarter" idx="14"/>
          </p:nvPr>
        </p:nvSpPr>
        <p:spPr>
          <a:xfrm>
            <a:off x="8097838" y="1287463"/>
            <a:ext cx="3775075" cy="2052637"/>
          </a:xfrm>
          <a:solidFill>
            <a:schemeClr val="bg1">
              <a:lumMod val="95000"/>
            </a:schemeClr>
          </a:solidFill>
        </p:spPr>
        <p:txBody>
          <a:bodyPr/>
          <a:lstStyle/>
          <a:p>
            <a:r>
              <a:rPr lang="en-US"/>
              <a:t>Click icon to add picture</a:t>
            </a:r>
          </a:p>
        </p:txBody>
      </p:sp>
      <p:sp>
        <p:nvSpPr>
          <p:cNvPr id="12" name="Picture Placeholder 10">
            <a:extLst>
              <a:ext uri="{FF2B5EF4-FFF2-40B4-BE49-F238E27FC236}">
                <a16:creationId xmlns:a16="http://schemas.microsoft.com/office/drawing/2014/main" id="{43C9E418-C89A-204C-9103-99356F5EFDDE}"/>
              </a:ext>
            </a:extLst>
          </p:cNvPr>
          <p:cNvSpPr>
            <a:spLocks noGrp="1"/>
          </p:cNvSpPr>
          <p:nvPr>
            <p:ph type="pic" sz="quarter" idx="15"/>
          </p:nvPr>
        </p:nvSpPr>
        <p:spPr>
          <a:xfrm>
            <a:off x="8097838" y="3509963"/>
            <a:ext cx="3775075" cy="2052637"/>
          </a:xfrm>
          <a:solidFill>
            <a:schemeClr val="bg1">
              <a:lumMod val="95000"/>
            </a:schemeClr>
          </a:solidFill>
        </p:spPr>
        <p:txBody>
          <a:bodyPr/>
          <a:lstStyle/>
          <a:p>
            <a:r>
              <a:rPr lang="en-US"/>
              <a:t>Click icon to add picture</a:t>
            </a:r>
          </a:p>
        </p:txBody>
      </p:sp>
      <p:sp>
        <p:nvSpPr>
          <p:cNvPr id="14" name="Text Placeholder 13">
            <a:extLst>
              <a:ext uri="{FF2B5EF4-FFF2-40B4-BE49-F238E27FC236}">
                <a16:creationId xmlns:a16="http://schemas.microsoft.com/office/drawing/2014/main" id="{ACB2A138-8FC7-8B47-A2E8-8DCA48EC7216}"/>
              </a:ext>
            </a:extLst>
          </p:cNvPr>
          <p:cNvSpPr>
            <a:spLocks noGrp="1"/>
          </p:cNvSpPr>
          <p:nvPr>
            <p:ph type="body" sz="quarter" idx="16"/>
          </p:nvPr>
        </p:nvSpPr>
        <p:spPr>
          <a:xfrm>
            <a:off x="314325" y="5753100"/>
            <a:ext cx="7666038" cy="282575"/>
          </a:xfrm>
        </p:spPr>
        <p:txBody>
          <a:bodyPr>
            <a:noAutofit/>
          </a:bodyPr>
          <a:lstStyle>
            <a:lvl1pPr>
              <a:defRPr sz="1200" cap="all" baseline="0"/>
            </a:lvl1pPr>
            <a:lvl2pPr marL="0" indent="0">
              <a:buFontTx/>
              <a:buNone/>
              <a:tabLst/>
              <a:defRPr sz="1200"/>
            </a:lvl2pPr>
            <a:lvl3pPr marL="0" indent="0">
              <a:buFontTx/>
              <a:buNone/>
              <a:tabLst/>
              <a:defRPr sz="1200"/>
            </a:lvl3pPr>
            <a:lvl4pPr marL="0" indent="0">
              <a:buFontTx/>
              <a:buNone/>
              <a:tabLst/>
              <a:defRPr sz="1200"/>
            </a:lvl4pPr>
            <a:lvl5pPr marL="0" indent="0">
              <a:buFontTx/>
              <a:buNone/>
              <a:tabLst/>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977650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s with captions 2">
    <p:spTree>
      <p:nvGrpSpPr>
        <p:cNvPr id="1" name=""/>
        <p:cNvGrpSpPr/>
        <p:nvPr/>
      </p:nvGrpSpPr>
      <p:grpSpPr>
        <a:xfrm>
          <a:off x="0" y="0"/>
          <a:ext cx="0" cy="0"/>
          <a:chOff x="0" y="0"/>
          <a:chExt cx="0" cy="0"/>
        </a:xfrm>
      </p:grpSpPr>
      <p:pic>
        <p:nvPicPr>
          <p:cNvPr id="10" name="Picture 8">
            <a:extLst>
              <a:ext uri="{FF2B5EF4-FFF2-40B4-BE49-F238E27FC236}">
                <a16:creationId xmlns:a16="http://schemas.microsoft.com/office/drawing/2014/main" id="{D9F4AB1A-725E-4EB9-8B6B-B6A7E654D1B1}"/>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2A54417-37E1-084F-875D-6EF728360C51}" type="datetime3">
              <a:rPr lang="en-US" smtClean="0"/>
              <a:t>6 January 2022</a:t>
            </a:fld>
            <a:endParaRPr lang="en-US"/>
          </a:p>
        </p:txBody>
      </p:sp>
      <p:sp>
        <p:nvSpPr>
          <p:cNvPr id="4" name="Footer Placeholder 3"/>
          <p:cNvSpPr>
            <a:spLocks noGrp="1"/>
          </p:cNvSpPr>
          <p:nvPr>
            <p:ph type="ftr" sz="quarter" idx="11"/>
          </p:nvPr>
        </p:nvSpPr>
        <p:spPr/>
        <p:txBody>
          <a:bodyPr/>
          <a:lstStyle/>
          <a:p>
            <a:r>
              <a:rPr lang="en-US"/>
              <a:t>Presentation Title</a:t>
            </a:r>
          </a:p>
        </p:txBody>
      </p:sp>
      <p:sp>
        <p:nvSpPr>
          <p:cNvPr id="5" name="Slide Number Placeholder 4"/>
          <p:cNvSpPr>
            <a:spLocks noGrp="1"/>
          </p:cNvSpPr>
          <p:nvPr>
            <p:ph type="sldNum" sz="quarter" idx="12"/>
          </p:nvPr>
        </p:nvSpPr>
        <p:spPr/>
        <p:txBody>
          <a:bodyPr/>
          <a:lstStyle/>
          <a:p>
            <a:fld id="{6973FCEF-5573-7E43-8272-70C9D66591DA}" type="slidenum">
              <a:rPr lang="en-US" smtClean="0"/>
              <a:t>‹Nr.›</a:t>
            </a:fld>
            <a:endParaRPr lang="en-US"/>
          </a:p>
        </p:txBody>
      </p:sp>
      <p:sp>
        <p:nvSpPr>
          <p:cNvPr id="9" name="Picture Placeholder 8">
            <a:extLst>
              <a:ext uri="{FF2B5EF4-FFF2-40B4-BE49-F238E27FC236}">
                <a16:creationId xmlns:a16="http://schemas.microsoft.com/office/drawing/2014/main" id="{DE1EBEB5-9CAC-B04D-92DD-C5F20681181E}"/>
              </a:ext>
            </a:extLst>
          </p:cNvPr>
          <p:cNvSpPr>
            <a:spLocks noGrp="1"/>
          </p:cNvSpPr>
          <p:nvPr>
            <p:ph type="pic" sz="quarter" idx="13"/>
          </p:nvPr>
        </p:nvSpPr>
        <p:spPr>
          <a:xfrm>
            <a:off x="314325" y="1287463"/>
            <a:ext cx="5713413" cy="4313237"/>
          </a:xfrm>
          <a:solidFill>
            <a:schemeClr val="bg1">
              <a:lumMod val="95000"/>
            </a:schemeClr>
          </a:solidFill>
        </p:spPr>
        <p:txBody>
          <a:bodyPr/>
          <a:lstStyle/>
          <a:p>
            <a:r>
              <a:rPr lang="en-US"/>
              <a:t>Click icon to add picture</a:t>
            </a:r>
          </a:p>
        </p:txBody>
      </p:sp>
      <p:sp>
        <p:nvSpPr>
          <p:cNvPr id="14" name="Text Placeholder 13">
            <a:extLst>
              <a:ext uri="{FF2B5EF4-FFF2-40B4-BE49-F238E27FC236}">
                <a16:creationId xmlns:a16="http://schemas.microsoft.com/office/drawing/2014/main" id="{ACB2A138-8FC7-8B47-A2E8-8DCA48EC7216}"/>
              </a:ext>
            </a:extLst>
          </p:cNvPr>
          <p:cNvSpPr>
            <a:spLocks noGrp="1"/>
          </p:cNvSpPr>
          <p:nvPr>
            <p:ph type="body" sz="quarter" idx="16"/>
          </p:nvPr>
        </p:nvSpPr>
        <p:spPr>
          <a:xfrm>
            <a:off x="314325" y="5753100"/>
            <a:ext cx="7666038" cy="282575"/>
          </a:xfrm>
        </p:spPr>
        <p:txBody>
          <a:bodyPr>
            <a:noAutofit/>
          </a:bodyPr>
          <a:lstStyle>
            <a:lvl1pPr>
              <a:defRPr sz="1200" cap="all" baseline="0"/>
            </a:lvl1pPr>
            <a:lvl2pPr marL="0" indent="0">
              <a:buFontTx/>
              <a:buNone/>
              <a:tabLst/>
              <a:defRPr sz="1200"/>
            </a:lvl2pPr>
            <a:lvl3pPr marL="0" indent="0">
              <a:buFontTx/>
              <a:buNone/>
              <a:tabLst/>
              <a:defRPr sz="1200"/>
            </a:lvl3pPr>
            <a:lvl4pPr marL="0" indent="0">
              <a:buFontTx/>
              <a:buNone/>
              <a:tabLst/>
              <a:defRPr sz="1200"/>
            </a:lvl4pPr>
            <a:lvl5pPr marL="0" indent="0">
              <a:buFontTx/>
              <a:buNone/>
              <a:tabLst/>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8">
            <a:extLst>
              <a:ext uri="{FF2B5EF4-FFF2-40B4-BE49-F238E27FC236}">
                <a16:creationId xmlns:a16="http://schemas.microsoft.com/office/drawing/2014/main" id="{89A62191-A9D2-DF45-834A-37875AA2A760}"/>
              </a:ext>
            </a:extLst>
          </p:cNvPr>
          <p:cNvSpPr>
            <a:spLocks noGrp="1"/>
          </p:cNvSpPr>
          <p:nvPr>
            <p:ph type="pic" sz="quarter" idx="17"/>
          </p:nvPr>
        </p:nvSpPr>
        <p:spPr>
          <a:xfrm>
            <a:off x="6143625" y="1287463"/>
            <a:ext cx="5713413" cy="4313237"/>
          </a:xfrm>
          <a:solidFill>
            <a:schemeClr val="bg1">
              <a:lumMod val="95000"/>
            </a:schemeClr>
          </a:solidFill>
        </p:spPr>
        <p:txBody>
          <a:bodyPr/>
          <a:lstStyle/>
          <a:p>
            <a:r>
              <a:rPr lang="en-US"/>
              <a:t>Click icon to add picture</a:t>
            </a:r>
          </a:p>
        </p:txBody>
      </p:sp>
    </p:spTree>
    <p:extLst>
      <p:ext uri="{BB962C8B-B14F-4D97-AF65-F5344CB8AC3E}">
        <p14:creationId xmlns:p14="http://schemas.microsoft.com/office/powerpoint/2010/main" val="28635720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m with titles">
    <p:spTree>
      <p:nvGrpSpPr>
        <p:cNvPr id="1" name=""/>
        <p:cNvGrpSpPr/>
        <p:nvPr/>
      </p:nvGrpSpPr>
      <p:grpSpPr>
        <a:xfrm>
          <a:off x="0" y="0"/>
          <a:ext cx="0" cy="0"/>
          <a:chOff x="0" y="0"/>
          <a:chExt cx="0" cy="0"/>
        </a:xfrm>
      </p:grpSpPr>
      <p:pic>
        <p:nvPicPr>
          <p:cNvPr id="16" name="Picture 8">
            <a:extLst>
              <a:ext uri="{FF2B5EF4-FFF2-40B4-BE49-F238E27FC236}">
                <a16:creationId xmlns:a16="http://schemas.microsoft.com/office/drawing/2014/main" id="{F6ACEF9C-04ED-41C4-9093-ACF8D413FA0D}"/>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A1ABCD5-E8D7-3442-80F4-C6371EB1D97F}" type="datetime3">
              <a:rPr lang="en-US" smtClean="0"/>
              <a:t>6 January 2022</a:t>
            </a:fld>
            <a:endParaRPr lang="en-US"/>
          </a:p>
        </p:txBody>
      </p:sp>
      <p:sp>
        <p:nvSpPr>
          <p:cNvPr id="4" name="Footer Placeholder 3"/>
          <p:cNvSpPr>
            <a:spLocks noGrp="1"/>
          </p:cNvSpPr>
          <p:nvPr>
            <p:ph type="ftr" sz="quarter" idx="11"/>
          </p:nvPr>
        </p:nvSpPr>
        <p:spPr/>
        <p:txBody>
          <a:bodyPr/>
          <a:lstStyle/>
          <a:p>
            <a:r>
              <a:rPr lang="en-US"/>
              <a:t>Presentation Title</a:t>
            </a:r>
          </a:p>
        </p:txBody>
      </p:sp>
      <p:sp>
        <p:nvSpPr>
          <p:cNvPr id="5" name="Slide Number Placeholder 4"/>
          <p:cNvSpPr>
            <a:spLocks noGrp="1"/>
          </p:cNvSpPr>
          <p:nvPr>
            <p:ph type="sldNum" sz="quarter" idx="12"/>
          </p:nvPr>
        </p:nvSpPr>
        <p:spPr/>
        <p:txBody>
          <a:bodyPr/>
          <a:lstStyle/>
          <a:p>
            <a:fld id="{6973FCEF-5573-7E43-8272-70C9D66591DA}" type="slidenum">
              <a:rPr lang="en-US" smtClean="0"/>
              <a:t>‹Nr.›</a:t>
            </a:fld>
            <a:endParaRPr lang="en-US"/>
          </a:p>
        </p:txBody>
      </p:sp>
      <p:sp>
        <p:nvSpPr>
          <p:cNvPr id="9" name="Picture Placeholder 8">
            <a:extLst>
              <a:ext uri="{FF2B5EF4-FFF2-40B4-BE49-F238E27FC236}">
                <a16:creationId xmlns:a16="http://schemas.microsoft.com/office/drawing/2014/main" id="{DE1EBEB5-9CAC-B04D-92DD-C5F20681181E}"/>
              </a:ext>
            </a:extLst>
          </p:cNvPr>
          <p:cNvSpPr>
            <a:spLocks noGrp="1"/>
          </p:cNvSpPr>
          <p:nvPr>
            <p:ph type="pic" sz="quarter" idx="13"/>
          </p:nvPr>
        </p:nvSpPr>
        <p:spPr>
          <a:xfrm>
            <a:off x="314326" y="1287463"/>
            <a:ext cx="3760788" cy="4313237"/>
          </a:xfrm>
          <a:solidFill>
            <a:schemeClr val="bg1">
              <a:lumMod val="95000"/>
            </a:schemeClr>
          </a:solidFill>
        </p:spPr>
        <p:txBody>
          <a:bodyPr/>
          <a:lstStyle/>
          <a:p>
            <a:r>
              <a:rPr lang="en-US"/>
              <a:t>Click icon to add picture</a:t>
            </a:r>
          </a:p>
        </p:txBody>
      </p:sp>
      <p:sp>
        <p:nvSpPr>
          <p:cNvPr id="14" name="Text Placeholder 13">
            <a:extLst>
              <a:ext uri="{FF2B5EF4-FFF2-40B4-BE49-F238E27FC236}">
                <a16:creationId xmlns:a16="http://schemas.microsoft.com/office/drawing/2014/main" id="{ACB2A138-8FC7-8B47-A2E8-8DCA48EC7216}"/>
              </a:ext>
            </a:extLst>
          </p:cNvPr>
          <p:cNvSpPr>
            <a:spLocks noGrp="1"/>
          </p:cNvSpPr>
          <p:nvPr>
            <p:ph type="body" sz="quarter" idx="16"/>
          </p:nvPr>
        </p:nvSpPr>
        <p:spPr>
          <a:xfrm>
            <a:off x="314325" y="5753100"/>
            <a:ext cx="3760788" cy="282575"/>
          </a:xfrm>
        </p:spPr>
        <p:txBody>
          <a:bodyPr>
            <a:noAutofit/>
          </a:bodyPr>
          <a:lstStyle>
            <a:lvl1pPr>
              <a:defRPr sz="1200" b="1" cap="all" baseline="0"/>
            </a:lvl1pPr>
            <a:lvl2pPr marL="0" indent="0">
              <a:buFontTx/>
              <a:buNone/>
              <a:tabLst/>
              <a:defRPr sz="1200" b="1" cap="all" baseline="0"/>
            </a:lvl2pPr>
            <a:lvl3pPr marL="0" indent="0">
              <a:buFontTx/>
              <a:buNone/>
              <a:tabLst/>
              <a:defRPr sz="1200"/>
            </a:lvl3pPr>
            <a:lvl4pPr marL="0" indent="0">
              <a:buFontTx/>
              <a:buNone/>
              <a:tabLst/>
              <a:defRPr sz="1200"/>
            </a:lvl4pPr>
            <a:lvl5pPr marL="0" indent="0">
              <a:buFontTx/>
              <a:buNone/>
              <a:tabLst/>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icture Placeholder 8">
            <a:extLst>
              <a:ext uri="{FF2B5EF4-FFF2-40B4-BE49-F238E27FC236}">
                <a16:creationId xmlns:a16="http://schemas.microsoft.com/office/drawing/2014/main" id="{89A62191-A9D2-DF45-834A-37875AA2A760}"/>
              </a:ext>
            </a:extLst>
          </p:cNvPr>
          <p:cNvSpPr>
            <a:spLocks noGrp="1"/>
          </p:cNvSpPr>
          <p:nvPr>
            <p:ph type="pic" sz="quarter" idx="17"/>
          </p:nvPr>
        </p:nvSpPr>
        <p:spPr>
          <a:xfrm>
            <a:off x="4213226" y="1287463"/>
            <a:ext cx="3760788" cy="4313237"/>
          </a:xfrm>
          <a:solidFill>
            <a:schemeClr val="bg1">
              <a:lumMod val="95000"/>
            </a:schemeClr>
          </a:solidFill>
        </p:spPr>
        <p:txBody>
          <a:bodyPr/>
          <a:lstStyle/>
          <a:p>
            <a:r>
              <a:rPr lang="en-US"/>
              <a:t>Click icon to add picture</a:t>
            </a:r>
          </a:p>
        </p:txBody>
      </p:sp>
      <p:sp>
        <p:nvSpPr>
          <p:cNvPr id="11" name="Picture Placeholder 8">
            <a:extLst>
              <a:ext uri="{FF2B5EF4-FFF2-40B4-BE49-F238E27FC236}">
                <a16:creationId xmlns:a16="http://schemas.microsoft.com/office/drawing/2014/main" id="{5F8CEA54-6802-3A40-B183-F9B003BC3F25}"/>
              </a:ext>
            </a:extLst>
          </p:cNvPr>
          <p:cNvSpPr>
            <a:spLocks noGrp="1"/>
          </p:cNvSpPr>
          <p:nvPr>
            <p:ph type="pic" sz="quarter" idx="18"/>
          </p:nvPr>
        </p:nvSpPr>
        <p:spPr>
          <a:xfrm>
            <a:off x="8124826" y="1287463"/>
            <a:ext cx="3760788" cy="4313237"/>
          </a:xfrm>
          <a:solidFill>
            <a:schemeClr val="bg1">
              <a:lumMod val="95000"/>
            </a:schemeClr>
          </a:solidFill>
        </p:spPr>
        <p:txBody>
          <a:bodyPr/>
          <a:lstStyle/>
          <a:p>
            <a:r>
              <a:rPr lang="en-US"/>
              <a:t>Click icon to add picture</a:t>
            </a:r>
          </a:p>
        </p:txBody>
      </p:sp>
      <p:sp>
        <p:nvSpPr>
          <p:cNvPr id="12" name="Text Placeholder 13">
            <a:extLst>
              <a:ext uri="{FF2B5EF4-FFF2-40B4-BE49-F238E27FC236}">
                <a16:creationId xmlns:a16="http://schemas.microsoft.com/office/drawing/2014/main" id="{6B427520-87EA-644B-AF80-E5FE47514AC6}"/>
              </a:ext>
            </a:extLst>
          </p:cNvPr>
          <p:cNvSpPr>
            <a:spLocks noGrp="1"/>
          </p:cNvSpPr>
          <p:nvPr>
            <p:ph type="body" sz="quarter" idx="19"/>
          </p:nvPr>
        </p:nvSpPr>
        <p:spPr>
          <a:xfrm>
            <a:off x="4225925" y="5753100"/>
            <a:ext cx="3760788" cy="282575"/>
          </a:xfrm>
        </p:spPr>
        <p:txBody>
          <a:bodyPr>
            <a:noAutofit/>
          </a:bodyPr>
          <a:lstStyle>
            <a:lvl1pPr>
              <a:defRPr sz="1200" b="1" cap="all" baseline="0"/>
            </a:lvl1pPr>
            <a:lvl2pPr marL="0" indent="0">
              <a:buFontTx/>
              <a:buNone/>
              <a:tabLst/>
              <a:defRPr sz="1200" b="1" cap="all" baseline="0"/>
            </a:lvl2pPr>
            <a:lvl3pPr marL="0" indent="0">
              <a:buFontTx/>
              <a:buNone/>
              <a:tabLst/>
              <a:defRPr sz="1200"/>
            </a:lvl3pPr>
            <a:lvl4pPr marL="0" indent="0">
              <a:buFontTx/>
              <a:buNone/>
              <a:tabLst/>
              <a:defRPr sz="1200"/>
            </a:lvl4pPr>
            <a:lvl5pPr marL="0" indent="0">
              <a:buFontTx/>
              <a:buNone/>
              <a:tabLst/>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13">
            <a:extLst>
              <a:ext uri="{FF2B5EF4-FFF2-40B4-BE49-F238E27FC236}">
                <a16:creationId xmlns:a16="http://schemas.microsoft.com/office/drawing/2014/main" id="{9BF1C567-1ED2-384F-A94D-5752BA2E6554}"/>
              </a:ext>
            </a:extLst>
          </p:cNvPr>
          <p:cNvSpPr>
            <a:spLocks noGrp="1"/>
          </p:cNvSpPr>
          <p:nvPr>
            <p:ph type="body" sz="quarter" idx="20"/>
          </p:nvPr>
        </p:nvSpPr>
        <p:spPr>
          <a:xfrm>
            <a:off x="8099425" y="5753100"/>
            <a:ext cx="3760788" cy="282575"/>
          </a:xfrm>
        </p:spPr>
        <p:txBody>
          <a:bodyPr>
            <a:noAutofit/>
          </a:bodyPr>
          <a:lstStyle>
            <a:lvl1pPr>
              <a:defRPr sz="1200" b="1" cap="all" baseline="0"/>
            </a:lvl1pPr>
            <a:lvl2pPr marL="0" indent="0">
              <a:buFontTx/>
              <a:buNone/>
              <a:tabLst/>
              <a:defRPr sz="1200" b="1" cap="all" baseline="0"/>
            </a:lvl2pPr>
            <a:lvl3pPr marL="0" indent="0">
              <a:buFontTx/>
              <a:buNone/>
              <a:tabLst/>
              <a:defRPr sz="1200"/>
            </a:lvl3pPr>
            <a:lvl4pPr marL="0" indent="0">
              <a:buFontTx/>
              <a:buNone/>
              <a:tabLst/>
              <a:defRPr sz="1200"/>
            </a:lvl4pPr>
            <a:lvl5pPr marL="0" indent="0">
              <a:buFontTx/>
              <a:buNone/>
              <a:tabLst/>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429874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image with title and black text">
    <p:spTree>
      <p:nvGrpSpPr>
        <p:cNvPr id="1" name=""/>
        <p:cNvGrpSpPr/>
        <p:nvPr/>
      </p:nvGrpSpPr>
      <p:grpSpPr>
        <a:xfrm>
          <a:off x="0" y="0"/>
          <a:ext cx="0" cy="0"/>
          <a:chOff x="0" y="0"/>
          <a:chExt cx="0" cy="0"/>
        </a:xfrm>
      </p:grpSpPr>
      <p:pic>
        <p:nvPicPr>
          <p:cNvPr id="12" name="Picture 8">
            <a:extLst>
              <a:ext uri="{FF2B5EF4-FFF2-40B4-BE49-F238E27FC236}">
                <a16:creationId xmlns:a16="http://schemas.microsoft.com/office/drawing/2014/main" id="{85D1A78C-A09C-4B68-9395-138792A05B8B}"/>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11" name="Picture Placeholder 10">
            <a:extLst>
              <a:ext uri="{FF2B5EF4-FFF2-40B4-BE49-F238E27FC236}">
                <a16:creationId xmlns:a16="http://schemas.microsoft.com/office/drawing/2014/main" id="{C8A48080-CFFA-6B40-8C63-9846472B922B}"/>
              </a:ext>
            </a:extLst>
          </p:cNvPr>
          <p:cNvSpPr>
            <a:spLocks noGrp="1"/>
          </p:cNvSpPr>
          <p:nvPr>
            <p:ph type="pic" sz="quarter" idx="14"/>
          </p:nvPr>
        </p:nvSpPr>
        <p:spPr>
          <a:xfrm>
            <a:off x="0" y="0"/>
            <a:ext cx="12192000" cy="6858000"/>
          </a:xfrm>
          <a:solidFill>
            <a:schemeClr val="bg1">
              <a:lumMod val="95000"/>
            </a:schemeClr>
          </a:solidFill>
        </p:spPr>
        <p:txBody>
          <a:bodyPr/>
          <a:lstStyle/>
          <a:p>
            <a:r>
              <a:rPr lang="en-US"/>
              <a:t>Click icon to add picture</a:t>
            </a: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solidFill>
                  <a:schemeClr val="bg1"/>
                </a:solidFill>
              </a:defRPr>
            </a:lvl1pPr>
          </a:lstStyle>
          <a:p>
            <a:fld id="{BCDEE0A6-592B-1D4B-BE47-CBE2064D89FC}" type="datetime3">
              <a:rPr lang="en-US" smtClean="0"/>
              <a:t>6 January 2022</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sp>
        <p:nvSpPr>
          <p:cNvPr id="9" name="Text Placeholder 8">
            <a:extLst>
              <a:ext uri="{FF2B5EF4-FFF2-40B4-BE49-F238E27FC236}">
                <a16:creationId xmlns:a16="http://schemas.microsoft.com/office/drawing/2014/main" id="{2D8D725D-0795-4D47-9DB2-E970319D9D83}"/>
              </a:ext>
            </a:extLst>
          </p:cNvPr>
          <p:cNvSpPr>
            <a:spLocks noGrp="1"/>
          </p:cNvSpPr>
          <p:nvPr>
            <p:ph type="body" sz="quarter" idx="13"/>
          </p:nvPr>
        </p:nvSpPr>
        <p:spPr>
          <a:xfrm>
            <a:off x="314325" y="1638300"/>
            <a:ext cx="3760788" cy="4405884"/>
          </a:xfrm>
        </p:spPr>
        <p:txBody>
          <a:bodyPr>
            <a:noAutofit/>
          </a:bodyPr>
          <a:lstStyle>
            <a:lvl1pPr>
              <a:defRPr sz="1600"/>
            </a:lvl1pPr>
            <a:lvl2pPr marL="228600" indent="-228600">
              <a:tabLst/>
              <a:defRPr sz="1600"/>
            </a:lvl2pPr>
            <a:lvl3pPr marL="457200" indent="-228600">
              <a:tabLst/>
              <a:defRPr sz="1600"/>
            </a:lvl3pPr>
            <a:lvl4pPr marL="736600" indent="-228600">
              <a:tabLst/>
              <a:defRPr sz="1600"/>
            </a:lvl4pPr>
            <a:lvl5pPr marL="965200" indent="-228600">
              <a:tabLs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41313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Full image with title and white text">
    <p:spTree>
      <p:nvGrpSpPr>
        <p:cNvPr id="1" name=""/>
        <p:cNvGrpSpPr/>
        <p:nvPr/>
      </p:nvGrpSpPr>
      <p:grpSpPr>
        <a:xfrm>
          <a:off x="0" y="0"/>
          <a:ext cx="0" cy="0"/>
          <a:chOff x="0" y="0"/>
          <a:chExt cx="0" cy="0"/>
        </a:xfrm>
      </p:grpSpPr>
      <p:pic>
        <p:nvPicPr>
          <p:cNvPr id="12" name="Picture 8">
            <a:extLst>
              <a:ext uri="{FF2B5EF4-FFF2-40B4-BE49-F238E27FC236}">
                <a16:creationId xmlns:a16="http://schemas.microsoft.com/office/drawing/2014/main" id="{63510536-B5CE-48B5-B18E-3DA7073BB36B}"/>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11" name="Picture Placeholder 10">
            <a:extLst>
              <a:ext uri="{FF2B5EF4-FFF2-40B4-BE49-F238E27FC236}">
                <a16:creationId xmlns:a16="http://schemas.microsoft.com/office/drawing/2014/main" id="{C8A48080-CFFA-6B40-8C63-9846472B922B}"/>
              </a:ext>
            </a:extLst>
          </p:cNvPr>
          <p:cNvSpPr>
            <a:spLocks noGrp="1"/>
          </p:cNvSpPr>
          <p:nvPr>
            <p:ph type="pic" sz="quarter" idx="14"/>
          </p:nvPr>
        </p:nvSpPr>
        <p:spPr>
          <a:xfrm>
            <a:off x="0" y="0"/>
            <a:ext cx="12192000" cy="6858000"/>
          </a:xfrm>
          <a:solidFill>
            <a:schemeClr val="bg1">
              <a:lumMod val="95000"/>
            </a:schemeClr>
          </a:solidFill>
        </p:spPr>
        <p:txBody>
          <a:bodyPr/>
          <a:lstStyle/>
          <a:p>
            <a:r>
              <a:rPr lang="en-US"/>
              <a:t>Click icon to add picture</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3" name="Date Placeholder 2"/>
          <p:cNvSpPr>
            <a:spLocks noGrp="1"/>
          </p:cNvSpPr>
          <p:nvPr>
            <p:ph type="dt" sz="half" idx="10"/>
          </p:nvPr>
        </p:nvSpPr>
        <p:spPr/>
        <p:txBody>
          <a:bodyPr/>
          <a:lstStyle>
            <a:lvl1pPr>
              <a:defRPr>
                <a:solidFill>
                  <a:schemeClr val="bg1"/>
                </a:solidFill>
              </a:defRPr>
            </a:lvl1pPr>
          </a:lstStyle>
          <a:p>
            <a:fld id="{533ACD63-CEFE-0742-A49C-23CB2A8A6E13}" type="datetime3">
              <a:rPr lang="en-US" smtClean="0"/>
              <a:t>6 January 2022</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sp>
        <p:nvSpPr>
          <p:cNvPr id="9" name="Text Placeholder 8">
            <a:extLst>
              <a:ext uri="{FF2B5EF4-FFF2-40B4-BE49-F238E27FC236}">
                <a16:creationId xmlns:a16="http://schemas.microsoft.com/office/drawing/2014/main" id="{2D8D725D-0795-4D47-9DB2-E970319D9D83}"/>
              </a:ext>
            </a:extLst>
          </p:cNvPr>
          <p:cNvSpPr>
            <a:spLocks noGrp="1"/>
          </p:cNvSpPr>
          <p:nvPr>
            <p:ph type="body" sz="quarter" idx="13"/>
          </p:nvPr>
        </p:nvSpPr>
        <p:spPr>
          <a:xfrm>
            <a:off x="314325" y="1638299"/>
            <a:ext cx="3760788" cy="4397375"/>
          </a:xfrm>
        </p:spPr>
        <p:txBody>
          <a:bodyPr>
            <a:noAutofit/>
          </a:bodyPr>
          <a:lstStyle>
            <a:lvl1pPr>
              <a:defRPr sz="1600">
                <a:solidFill>
                  <a:schemeClr val="bg1"/>
                </a:solidFill>
              </a:defRPr>
            </a:lvl1pPr>
            <a:lvl2pPr marL="228600" indent="-228600">
              <a:tabLst/>
              <a:defRPr sz="1600">
                <a:solidFill>
                  <a:schemeClr val="bg1"/>
                </a:solidFill>
              </a:defRPr>
            </a:lvl2pPr>
            <a:lvl3pPr marL="457200" indent="-228600">
              <a:tabLst/>
              <a:defRPr sz="1600">
                <a:solidFill>
                  <a:schemeClr val="bg1"/>
                </a:solidFill>
              </a:defRPr>
            </a:lvl3pPr>
            <a:lvl4pPr marL="736600" indent="-228600">
              <a:tabLst/>
              <a:defRPr sz="1600">
                <a:solidFill>
                  <a:schemeClr val="bg1"/>
                </a:solidFill>
              </a:defRPr>
            </a:lvl4pPr>
            <a:lvl5pPr marL="965200" indent="-228600">
              <a:tabLst/>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279497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E56ED245-908F-4FD8-961E-3241A45826F8}"/>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Date Placeholder 1"/>
          <p:cNvSpPr>
            <a:spLocks noGrp="1"/>
          </p:cNvSpPr>
          <p:nvPr>
            <p:ph type="dt" sz="half" idx="10"/>
          </p:nvPr>
        </p:nvSpPr>
        <p:spPr/>
        <p:txBody>
          <a:bodyPr/>
          <a:lstStyle/>
          <a:p>
            <a:fld id="{014B2E09-5AA7-F94D-929B-98BBF584D59A}" type="datetime3">
              <a:rPr lang="en-US" smtClean="0"/>
              <a:t>6 January 2022</a:t>
            </a:fld>
            <a:endParaRPr lang="en-US"/>
          </a:p>
        </p:txBody>
      </p:sp>
      <p:sp>
        <p:nvSpPr>
          <p:cNvPr id="3" name="Footer Placeholder 2"/>
          <p:cNvSpPr>
            <a:spLocks noGrp="1"/>
          </p:cNvSpPr>
          <p:nvPr>
            <p:ph type="ftr" sz="quarter" idx="11"/>
          </p:nvPr>
        </p:nvSpPr>
        <p:spPr/>
        <p:txBody>
          <a:bodyPr/>
          <a:lstStyle/>
          <a:p>
            <a:r>
              <a:rPr lang="en-US"/>
              <a:t>Presentation Title</a:t>
            </a:r>
          </a:p>
        </p:txBody>
      </p:sp>
      <p:sp>
        <p:nvSpPr>
          <p:cNvPr id="4" name="Slide Number Placeholder 3"/>
          <p:cNvSpPr>
            <a:spLocks noGrp="1"/>
          </p:cNvSpPr>
          <p:nvPr>
            <p:ph type="sldNum" sz="quarter" idx="12"/>
          </p:nvPr>
        </p:nvSpPr>
        <p:spPr/>
        <p:txBody>
          <a:bodyPr/>
          <a:lstStyle/>
          <a:p>
            <a:fld id="{6973FCEF-5573-7E43-8272-70C9D66591DA}" type="slidenum">
              <a:rPr lang="en-US" smtClean="0"/>
              <a:t>‹Nr.›</a:t>
            </a:fld>
            <a:endParaRPr lang="en-US"/>
          </a:p>
        </p:txBody>
      </p:sp>
    </p:spTree>
    <p:extLst>
      <p:ext uri="{BB962C8B-B14F-4D97-AF65-F5344CB8AC3E}">
        <p14:creationId xmlns:p14="http://schemas.microsoft.com/office/powerpoint/2010/main" val="1720120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SENTATION COVER GROWTH">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4326" y="1734906"/>
            <a:ext cx="3760788" cy="1719262"/>
          </a:xfrm>
        </p:spPr>
        <p:txBody>
          <a:bodyPr anchor="b"/>
          <a:lstStyle>
            <a:lvl1pPr>
              <a:lnSpc>
                <a:spcPts val="3200"/>
              </a:lnSpc>
              <a:defRPr sz="2800" cap="all" baseline="0">
                <a:solidFill>
                  <a:schemeClr val="bg1"/>
                </a:solidFill>
              </a:defRPr>
            </a:lvl1pPr>
          </a:lstStyle>
          <a:p>
            <a:r>
              <a:rPr lang="en-US" dirty="0"/>
              <a:t>Presentation title</a:t>
            </a:r>
          </a:p>
        </p:txBody>
      </p:sp>
      <p:sp>
        <p:nvSpPr>
          <p:cNvPr id="3" name="Text Placeholder 2"/>
          <p:cNvSpPr>
            <a:spLocks noGrp="1"/>
          </p:cNvSpPr>
          <p:nvPr>
            <p:ph type="body" idx="1" hasCustomPrompt="1"/>
          </p:nvPr>
        </p:nvSpPr>
        <p:spPr>
          <a:xfrm>
            <a:off x="314326" y="3608388"/>
            <a:ext cx="3760788" cy="473075"/>
          </a:xfrm>
        </p:spPr>
        <p:txBody>
          <a:bodyPr>
            <a:normAutofit/>
          </a:bodyPr>
          <a:lstStyle>
            <a:lvl1pPr marL="0" indent="0">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Presentation subtitle</a:t>
            </a:r>
          </a:p>
        </p:txBody>
      </p:sp>
      <p:sp>
        <p:nvSpPr>
          <p:cNvPr id="13" name="Text Placeholder 12">
            <a:extLst>
              <a:ext uri="{FF2B5EF4-FFF2-40B4-BE49-F238E27FC236}">
                <a16:creationId xmlns:a16="http://schemas.microsoft.com/office/drawing/2014/main" id="{9DB4343E-05BA-9F40-A6AA-424EEF5104D8}"/>
              </a:ext>
            </a:extLst>
          </p:cNvPr>
          <p:cNvSpPr>
            <a:spLocks noGrp="1"/>
          </p:cNvSpPr>
          <p:nvPr>
            <p:ph type="body" sz="quarter" idx="13"/>
          </p:nvPr>
        </p:nvSpPr>
        <p:spPr>
          <a:xfrm>
            <a:off x="314325" y="5603875"/>
            <a:ext cx="3760788" cy="431800"/>
          </a:xfrm>
        </p:spPr>
        <p:txBody>
          <a:bodyPr>
            <a:noAutofit/>
          </a:bodyPr>
          <a:lstStyle>
            <a:lvl1pPr>
              <a:defRPr sz="1000">
                <a:solidFill>
                  <a:schemeClr val="bg1"/>
                </a:solidFill>
              </a:defRPr>
            </a:lvl1pPr>
            <a:lvl2pPr marL="7938" indent="0">
              <a:buNone/>
              <a:tabLst/>
              <a:defRPr sz="1000" cap="all" baseline="0">
                <a:solidFill>
                  <a:schemeClr val="bg1"/>
                </a:solidFill>
              </a:defRPr>
            </a:lvl2pPr>
            <a:lvl3pPr marL="258763" indent="-258763">
              <a:tabLst/>
              <a:defRPr sz="1000">
                <a:solidFill>
                  <a:schemeClr val="bg1"/>
                </a:solidFill>
              </a:defRPr>
            </a:lvl3pPr>
            <a:lvl4pPr marL="517525" indent="-250825">
              <a:tabLst/>
              <a:defRPr sz="1000">
                <a:solidFill>
                  <a:schemeClr val="bg1"/>
                </a:solidFill>
              </a:defRPr>
            </a:lvl4pPr>
            <a:lvl5pPr marL="742950" indent="-209550">
              <a:tabLst/>
              <a:defRPr sz="1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a:extLst>
              <a:ext uri="{FF2B5EF4-FFF2-40B4-BE49-F238E27FC236}">
                <a16:creationId xmlns:a16="http://schemas.microsoft.com/office/drawing/2014/main" id="{B8B6615C-F950-1A48-ABE9-B6CBA87EB5C8}"/>
              </a:ext>
            </a:extLst>
          </p:cNvPr>
          <p:cNvPicPr>
            <a:picLocks noChangeAspect="1"/>
          </p:cNvPicPr>
          <p:nvPr userDrawn="1"/>
        </p:nvPicPr>
        <p:blipFill>
          <a:blip r:embed="rId2">
            <a:lum bright="100000"/>
          </a:blip>
          <a:stretch>
            <a:fillRect/>
          </a:stretch>
        </p:blipFill>
        <p:spPr>
          <a:xfrm>
            <a:off x="6151564" y="304802"/>
            <a:ext cx="5730874" cy="5730874"/>
          </a:xfrm>
          <a:prstGeom prst="rect">
            <a:avLst/>
          </a:prstGeom>
        </p:spPr>
      </p:pic>
    </p:spTree>
    <p:extLst>
      <p:ext uri="{BB962C8B-B14F-4D97-AF65-F5344CB8AC3E}">
        <p14:creationId xmlns:p14="http://schemas.microsoft.com/office/powerpoint/2010/main" val="19171838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WORLD MAP">
    <p:bg>
      <p:bgPr>
        <a:solidFill>
          <a:srgbClr val="2B008C"/>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9B1166E-F24D-4998-97DA-017D59E0635E}"/>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Date Placeholder 1"/>
          <p:cNvSpPr>
            <a:spLocks noGrp="1"/>
          </p:cNvSpPr>
          <p:nvPr>
            <p:ph type="dt" sz="half" idx="10"/>
          </p:nvPr>
        </p:nvSpPr>
        <p:spPr/>
        <p:txBody>
          <a:bodyPr/>
          <a:lstStyle>
            <a:lvl1pPr>
              <a:defRPr>
                <a:solidFill>
                  <a:schemeClr val="bg1"/>
                </a:solidFill>
              </a:defRPr>
            </a:lvl1pPr>
          </a:lstStyle>
          <a:p>
            <a:fld id="{014B2E09-5AA7-F94D-929B-98BBF584D59A}" type="datetime3">
              <a:rPr lang="en-US" smtClean="0"/>
              <a:pPr/>
              <a:t>6 January 2022</a:t>
            </a:fld>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7" name="Picture 6">
            <a:extLst>
              <a:ext uri="{FF2B5EF4-FFF2-40B4-BE49-F238E27FC236}">
                <a16:creationId xmlns:a16="http://schemas.microsoft.com/office/drawing/2014/main" id="{FC1A1175-CF73-5649-9406-0D82488373D9}"/>
              </a:ext>
            </a:extLst>
          </p:cNvPr>
          <p:cNvPicPr>
            <a:picLocks noChangeAspect="1"/>
          </p:cNvPicPr>
          <p:nvPr userDrawn="1"/>
        </p:nvPicPr>
        <p:blipFill>
          <a:blip r:embed="rId3"/>
          <a:stretch>
            <a:fillRect/>
          </a:stretch>
        </p:blipFill>
        <p:spPr>
          <a:xfrm>
            <a:off x="405118" y="718540"/>
            <a:ext cx="11412636" cy="5656263"/>
          </a:xfrm>
          <a:prstGeom prst="rect">
            <a:avLst/>
          </a:prstGeom>
        </p:spPr>
      </p:pic>
    </p:spTree>
    <p:extLst>
      <p:ext uri="{BB962C8B-B14F-4D97-AF65-F5344CB8AC3E}">
        <p14:creationId xmlns:p14="http://schemas.microsoft.com/office/powerpoint/2010/main" val="1693220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PAGE TANGERINE COMMUNITY">
    <p:bg>
      <p:bgPr>
        <a:solidFill>
          <a:schemeClr val="accent1"/>
        </a:solidFill>
        <a:effectLst/>
      </p:bgPr>
    </p:bg>
    <p:spTree>
      <p:nvGrpSpPr>
        <p:cNvPr id="1" name=""/>
        <p:cNvGrpSpPr/>
        <p:nvPr/>
      </p:nvGrpSpPr>
      <p:grpSpPr>
        <a:xfrm>
          <a:off x="0" y="0"/>
          <a:ext cx="0" cy="0"/>
          <a:chOff x="0" y="0"/>
          <a:chExt cx="0" cy="0"/>
        </a:xfrm>
      </p:grpSpPr>
      <p:pic>
        <p:nvPicPr>
          <p:cNvPr id="19" name="Picture 8">
            <a:extLst>
              <a:ext uri="{FF2B5EF4-FFF2-40B4-BE49-F238E27FC236}">
                <a16:creationId xmlns:a16="http://schemas.microsoft.com/office/drawing/2014/main" id="{887C03AD-8056-4BF6-8554-81551FA525BD}"/>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2" name="Date Placeholder 1"/>
          <p:cNvSpPr>
            <a:spLocks noGrp="1"/>
          </p:cNvSpPr>
          <p:nvPr>
            <p:ph type="dt" sz="half" idx="10"/>
          </p:nvPr>
        </p:nvSpPr>
        <p:spPr/>
        <p:txBody>
          <a:bodyPr/>
          <a:lstStyle>
            <a:lvl1pPr>
              <a:defRPr>
                <a:solidFill>
                  <a:schemeClr val="bg1"/>
                </a:solidFill>
              </a:defRPr>
            </a:lvl1pPr>
          </a:lstStyle>
          <a:p>
            <a:fld id="{34F07272-15A4-0748-999E-8D6BECC86814}" type="datetime3">
              <a:rPr lang="en-US" smtClean="0"/>
              <a:t>6 January 2022</a:t>
            </a:fld>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sp>
        <p:nvSpPr>
          <p:cNvPr id="8" name="Text Placeholder 7">
            <a:extLst>
              <a:ext uri="{FF2B5EF4-FFF2-40B4-BE49-F238E27FC236}">
                <a16:creationId xmlns:a16="http://schemas.microsoft.com/office/drawing/2014/main" id="{0F3524E7-4CDC-944D-AA11-FA206C0D2802}"/>
              </a:ext>
            </a:extLst>
          </p:cNvPr>
          <p:cNvSpPr>
            <a:spLocks noGrp="1"/>
          </p:cNvSpPr>
          <p:nvPr>
            <p:ph type="body" sz="quarter" idx="13" hasCustomPrompt="1"/>
          </p:nvPr>
        </p:nvSpPr>
        <p:spPr>
          <a:xfrm>
            <a:off x="314326" y="341313"/>
            <a:ext cx="4740274" cy="1141412"/>
          </a:xfrm>
        </p:spPr>
        <p:txBody>
          <a:bodyPr/>
          <a:lstStyle>
            <a:lvl1pPr marL="242888" indent="-227013">
              <a:lnSpc>
                <a:spcPts val="3600"/>
              </a:lnSpc>
              <a:tabLst/>
              <a:defRPr sz="3200" cap="none" baseline="0">
                <a:solidFill>
                  <a:schemeClr val="bg1"/>
                </a:solidFill>
              </a:defRPr>
            </a:lvl1pPr>
            <a:lvl2pPr marL="242888" indent="0">
              <a:spcBef>
                <a:spcPts val="600"/>
              </a:spcBef>
              <a:buFontTx/>
              <a:buNone/>
              <a:tabLst/>
              <a:defRPr sz="1400" b="1" cap="all" baseline="0">
                <a:solidFill>
                  <a:schemeClr val="bg1"/>
                </a:solidFill>
              </a:defRPr>
            </a:lvl2pPr>
            <a:lvl3pPr marL="242888" indent="0">
              <a:buFontTx/>
              <a:buNone/>
              <a:tabLst/>
              <a:defRPr sz="1400" cap="all" baseline="0">
                <a:solidFill>
                  <a:schemeClr val="bg1"/>
                </a:solidFill>
              </a:defRPr>
            </a:lvl3pPr>
            <a:lvl4pPr marL="17463" indent="0">
              <a:buFontTx/>
              <a:buNone/>
              <a:tabLst/>
              <a:defRPr sz="3200">
                <a:solidFill>
                  <a:schemeClr val="bg1"/>
                </a:solidFill>
              </a:defRPr>
            </a:lvl4pPr>
            <a:lvl5pPr marL="17463" indent="0">
              <a:buFontTx/>
              <a:buNone/>
              <a:tabLst/>
              <a:defRPr sz="3200">
                <a:solidFill>
                  <a:schemeClr val="bg1"/>
                </a:solidFill>
              </a:defRPr>
            </a:lvl5pPr>
          </a:lstStyle>
          <a:p>
            <a:pPr lvl="0"/>
            <a:r>
              <a:rPr lang="en-US" dirty="0"/>
              <a:t>“	Quote</a:t>
            </a:r>
          </a:p>
          <a:p>
            <a:pPr lvl="1"/>
            <a:r>
              <a:rPr lang="en-US" dirty="0"/>
              <a:t>Name</a:t>
            </a:r>
          </a:p>
          <a:p>
            <a:pPr lvl="2"/>
            <a:r>
              <a:rPr lang="en-US" dirty="0"/>
              <a:t>title</a:t>
            </a:r>
          </a:p>
          <a:p>
            <a:pPr lvl="3"/>
            <a:r>
              <a:rPr lang="en-US" dirty="0"/>
              <a:t>Fourth level</a:t>
            </a:r>
          </a:p>
          <a:p>
            <a:pPr lvl="4"/>
            <a:r>
              <a:rPr lang="en-US" dirty="0"/>
              <a:t>Fifth level</a:t>
            </a:r>
          </a:p>
        </p:txBody>
      </p:sp>
      <p:grpSp>
        <p:nvGrpSpPr>
          <p:cNvPr id="5" name="Group 4">
            <a:extLst>
              <a:ext uri="{FF2B5EF4-FFF2-40B4-BE49-F238E27FC236}">
                <a16:creationId xmlns:a16="http://schemas.microsoft.com/office/drawing/2014/main" id="{D605E7F8-BFFF-4854-B6E6-FCA044807127}"/>
              </a:ext>
            </a:extLst>
          </p:cNvPr>
          <p:cNvGrpSpPr>
            <a:grpSpLocks noChangeAspect="1"/>
          </p:cNvGrpSpPr>
          <p:nvPr userDrawn="1"/>
        </p:nvGrpSpPr>
        <p:grpSpPr bwMode="auto">
          <a:xfrm>
            <a:off x="6151563" y="-1058863"/>
            <a:ext cx="7140575" cy="7138988"/>
            <a:chOff x="3875" y="-667"/>
            <a:chExt cx="4498" cy="4497"/>
          </a:xfrm>
        </p:grpSpPr>
        <p:sp>
          <p:nvSpPr>
            <p:cNvPr id="6" name="AutoShape 3">
              <a:extLst>
                <a:ext uri="{FF2B5EF4-FFF2-40B4-BE49-F238E27FC236}">
                  <a16:creationId xmlns:a16="http://schemas.microsoft.com/office/drawing/2014/main" id="{7F860D94-8B20-4CF4-8DD3-5C20EA725803}"/>
                </a:ext>
              </a:extLst>
            </p:cNvPr>
            <p:cNvSpPr>
              <a:spLocks noChangeAspect="1" noChangeArrowheads="1" noTextEdit="1"/>
            </p:cNvSpPr>
            <p:nvPr userDrawn="1"/>
          </p:nvSpPr>
          <p:spPr bwMode="auto">
            <a:xfrm>
              <a:off x="3875" y="-667"/>
              <a:ext cx="4498" cy="44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reeform 5">
              <a:extLst>
                <a:ext uri="{FF2B5EF4-FFF2-40B4-BE49-F238E27FC236}">
                  <a16:creationId xmlns:a16="http://schemas.microsoft.com/office/drawing/2014/main" id="{BC8947C4-F833-4E96-9D50-5B72CDF670E4}"/>
                </a:ext>
              </a:extLst>
            </p:cNvPr>
            <p:cNvSpPr>
              <a:spLocks/>
            </p:cNvSpPr>
            <p:nvPr userDrawn="1"/>
          </p:nvSpPr>
          <p:spPr bwMode="auto">
            <a:xfrm>
              <a:off x="3875" y="-667"/>
              <a:ext cx="1503" cy="1503"/>
            </a:xfrm>
            <a:custGeom>
              <a:avLst/>
              <a:gdLst>
                <a:gd name="T0" fmla="*/ 959 w 959"/>
                <a:gd name="T1" fmla="*/ 479 h 959"/>
                <a:gd name="T2" fmla="*/ 959 w 959"/>
                <a:gd name="T3" fmla="*/ 479 h 959"/>
                <a:gd name="T4" fmla="*/ 479 w 959"/>
                <a:gd name="T5" fmla="*/ 959 h 959"/>
                <a:gd name="T6" fmla="*/ 0 w 959"/>
                <a:gd name="T7" fmla="*/ 479 h 959"/>
                <a:gd name="T8" fmla="*/ 479 w 959"/>
                <a:gd name="T9" fmla="*/ 0 h 959"/>
                <a:gd name="T10" fmla="*/ 959 w 959"/>
                <a:gd name="T11" fmla="*/ 479 h 959"/>
              </a:gdLst>
              <a:ahLst/>
              <a:cxnLst>
                <a:cxn ang="0">
                  <a:pos x="T0" y="T1"/>
                </a:cxn>
                <a:cxn ang="0">
                  <a:pos x="T2" y="T3"/>
                </a:cxn>
                <a:cxn ang="0">
                  <a:pos x="T4" y="T5"/>
                </a:cxn>
                <a:cxn ang="0">
                  <a:pos x="T6" y="T7"/>
                </a:cxn>
                <a:cxn ang="0">
                  <a:pos x="T8" y="T9"/>
                </a:cxn>
                <a:cxn ang="0">
                  <a:pos x="T10" y="T11"/>
                </a:cxn>
              </a:cxnLst>
              <a:rect l="0" t="0" r="r" b="b"/>
              <a:pathLst>
                <a:path w="959" h="959">
                  <a:moveTo>
                    <a:pt x="959" y="479"/>
                  </a:moveTo>
                  <a:lnTo>
                    <a:pt x="959" y="479"/>
                  </a:lnTo>
                  <a:cubicBezTo>
                    <a:pt x="959" y="744"/>
                    <a:pt x="745" y="959"/>
                    <a:pt x="479" y="959"/>
                  </a:cubicBezTo>
                  <a:cubicBezTo>
                    <a:pt x="214" y="959"/>
                    <a:pt x="0" y="744"/>
                    <a:pt x="0" y="479"/>
                  </a:cubicBezTo>
                  <a:cubicBezTo>
                    <a:pt x="0" y="213"/>
                    <a:pt x="214" y="0"/>
                    <a:pt x="479" y="0"/>
                  </a:cubicBezTo>
                  <a:cubicBezTo>
                    <a:pt x="745" y="0"/>
                    <a:pt x="959" y="213"/>
                    <a:pt x="959" y="479"/>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B9B0B8E4-E660-4E00-8AD0-A624BD4D23A7}"/>
                </a:ext>
              </a:extLst>
            </p:cNvPr>
            <p:cNvSpPr>
              <a:spLocks/>
            </p:cNvSpPr>
            <p:nvPr userDrawn="1"/>
          </p:nvSpPr>
          <p:spPr bwMode="auto">
            <a:xfrm>
              <a:off x="5378" y="-667"/>
              <a:ext cx="1505" cy="1503"/>
            </a:xfrm>
            <a:custGeom>
              <a:avLst/>
              <a:gdLst>
                <a:gd name="T0" fmla="*/ 960 w 960"/>
                <a:gd name="T1" fmla="*/ 479 h 959"/>
                <a:gd name="T2" fmla="*/ 960 w 960"/>
                <a:gd name="T3" fmla="*/ 479 h 959"/>
                <a:gd name="T4" fmla="*/ 480 w 960"/>
                <a:gd name="T5" fmla="*/ 959 h 959"/>
                <a:gd name="T6" fmla="*/ 0 w 960"/>
                <a:gd name="T7" fmla="*/ 479 h 959"/>
                <a:gd name="T8" fmla="*/ 480 w 960"/>
                <a:gd name="T9" fmla="*/ 0 h 959"/>
                <a:gd name="T10" fmla="*/ 960 w 960"/>
                <a:gd name="T11" fmla="*/ 479 h 959"/>
              </a:gdLst>
              <a:ahLst/>
              <a:cxnLst>
                <a:cxn ang="0">
                  <a:pos x="T0" y="T1"/>
                </a:cxn>
                <a:cxn ang="0">
                  <a:pos x="T2" y="T3"/>
                </a:cxn>
                <a:cxn ang="0">
                  <a:pos x="T4" y="T5"/>
                </a:cxn>
                <a:cxn ang="0">
                  <a:pos x="T6" y="T7"/>
                </a:cxn>
                <a:cxn ang="0">
                  <a:pos x="T8" y="T9"/>
                </a:cxn>
                <a:cxn ang="0">
                  <a:pos x="T10" y="T11"/>
                </a:cxn>
              </a:cxnLst>
              <a:rect l="0" t="0" r="r" b="b"/>
              <a:pathLst>
                <a:path w="960" h="959">
                  <a:moveTo>
                    <a:pt x="960" y="479"/>
                  </a:moveTo>
                  <a:lnTo>
                    <a:pt x="960" y="479"/>
                  </a:lnTo>
                  <a:cubicBezTo>
                    <a:pt x="960" y="744"/>
                    <a:pt x="746" y="959"/>
                    <a:pt x="480" y="959"/>
                  </a:cubicBezTo>
                  <a:cubicBezTo>
                    <a:pt x="215" y="959"/>
                    <a:pt x="0" y="744"/>
                    <a:pt x="0" y="479"/>
                  </a:cubicBezTo>
                  <a:cubicBezTo>
                    <a:pt x="0" y="213"/>
                    <a:pt x="215" y="0"/>
                    <a:pt x="480" y="0"/>
                  </a:cubicBezTo>
                  <a:cubicBezTo>
                    <a:pt x="746" y="0"/>
                    <a:pt x="960" y="213"/>
                    <a:pt x="960" y="479"/>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9EA2C4C6-405C-4E47-B94A-3114ABF74D50}"/>
                </a:ext>
              </a:extLst>
            </p:cNvPr>
            <p:cNvSpPr>
              <a:spLocks/>
            </p:cNvSpPr>
            <p:nvPr userDrawn="1"/>
          </p:nvSpPr>
          <p:spPr bwMode="auto">
            <a:xfrm>
              <a:off x="6883" y="-667"/>
              <a:ext cx="1505" cy="1503"/>
            </a:xfrm>
            <a:custGeom>
              <a:avLst/>
              <a:gdLst>
                <a:gd name="T0" fmla="*/ 960 w 960"/>
                <a:gd name="T1" fmla="*/ 479 h 959"/>
                <a:gd name="T2" fmla="*/ 960 w 960"/>
                <a:gd name="T3" fmla="*/ 479 h 959"/>
                <a:gd name="T4" fmla="*/ 480 w 960"/>
                <a:gd name="T5" fmla="*/ 959 h 959"/>
                <a:gd name="T6" fmla="*/ 0 w 960"/>
                <a:gd name="T7" fmla="*/ 479 h 959"/>
                <a:gd name="T8" fmla="*/ 480 w 960"/>
                <a:gd name="T9" fmla="*/ 0 h 959"/>
                <a:gd name="T10" fmla="*/ 960 w 960"/>
                <a:gd name="T11" fmla="*/ 479 h 959"/>
              </a:gdLst>
              <a:ahLst/>
              <a:cxnLst>
                <a:cxn ang="0">
                  <a:pos x="T0" y="T1"/>
                </a:cxn>
                <a:cxn ang="0">
                  <a:pos x="T2" y="T3"/>
                </a:cxn>
                <a:cxn ang="0">
                  <a:pos x="T4" y="T5"/>
                </a:cxn>
                <a:cxn ang="0">
                  <a:pos x="T6" y="T7"/>
                </a:cxn>
                <a:cxn ang="0">
                  <a:pos x="T8" y="T9"/>
                </a:cxn>
                <a:cxn ang="0">
                  <a:pos x="T10" y="T11"/>
                </a:cxn>
              </a:cxnLst>
              <a:rect l="0" t="0" r="r" b="b"/>
              <a:pathLst>
                <a:path w="960" h="959">
                  <a:moveTo>
                    <a:pt x="960" y="479"/>
                  </a:moveTo>
                  <a:lnTo>
                    <a:pt x="960" y="479"/>
                  </a:lnTo>
                  <a:cubicBezTo>
                    <a:pt x="960" y="744"/>
                    <a:pt x="746" y="959"/>
                    <a:pt x="480" y="959"/>
                  </a:cubicBezTo>
                  <a:cubicBezTo>
                    <a:pt x="215" y="959"/>
                    <a:pt x="0" y="744"/>
                    <a:pt x="0" y="479"/>
                  </a:cubicBezTo>
                  <a:cubicBezTo>
                    <a:pt x="0" y="213"/>
                    <a:pt x="215" y="0"/>
                    <a:pt x="480" y="0"/>
                  </a:cubicBezTo>
                  <a:cubicBezTo>
                    <a:pt x="746" y="0"/>
                    <a:pt x="960" y="213"/>
                    <a:pt x="960" y="479"/>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1EA6BEFF-BF53-434E-8A49-CD6304A283C6}"/>
                </a:ext>
              </a:extLst>
            </p:cNvPr>
            <p:cNvSpPr>
              <a:spLocks/>
            </p:cNvSpPr>
            <p:nvPr userDrawn="1"/>
          </p:nvSpPr>
          <p:spPr bwMode="auto">
            <a:xfrm>
              <a:off x="3875" y="836"/>
              <a:ext cx="1503" cy="1505"/>
            </a:xfrm>
            <a:custGeom>
              <a:avLst/>
              <a:gdLst>
                <a:gd name="T0" fmla="*/ 959 w 959"/>
                <a:gd name="T1" fmla="*/ 480 h 960"/>
                <a:gd name="T2" fmla="*/ 959 w 959"/>
                <a:gd name="T3" fmla="*/ 480 h 960"/>
                <a:gd name="T4" fmla="*/ 479 w 959"/>
                <a:gd name="T5" fmla="*/ 960 h 960"/>
                <a:gd name="T6" fmla="*/ 0 w 959"/>
                <a:gd name="T7" fmla="*/ 480 h 960"/>
                <a:gd name="T8" fmla="*/ 479 w 959"/>
                <a:gd name="T9" fmla="*/ 0 h 960"/>
                <a:gd name="T10" fmla="*/ 959 w 959"/>
                <a:gd name="T11" fmla="*/ 480 h 960"/>
              </a:gdLst>
              <a:ahLst/>
              <a:cxnLst>
                <a:cxn ang="0">
                  <a:pos x="T0" y="T1"/>
                </a:cxn>
                <a:cxn ang="0">
                  <a:pos x="T2" y="T3"/>
                </a:cxn>
                <a:cxn ang="0">
                  <a:pos x="T4" y="T5"/>
                </a:cxn>
                <a:cxn ang="0">
                  <a:pos x="T6" y="T7"/>
                </a:cxn>
                <a:cxn ang="0">
                  <a:pos x="T8" y="T9"/>
                </a:cxn>
                <a:cxn ang="0">
                  <a:pos x="T10" y="T11"/>
                </a:cxn>
              </a:cxnLst>
              <a:rect l="0" t="0" r="r" b="b"/>
              <a:pathLst>
                <a:path w="959" h="960">
                  <a:moveTo>
                    <a:pt x="959" y="480"/>
                  </a:moveTo>
                  <a:lnTo>
                    <a:pt x="959" y="480"/>
                  </a:lnTo>
                  <a:cubicBezTo>
                    <a:pt x="959" y="745"/>
                    <a:pt x="745" y="960"/>
                    <a:pt x="479" y="960"/>
                  </a:cubicBezTo>
                  <a:cubicBezTo>
                    <a:pt x="214" y="960"/>
                    <a:pt x="0" y="745"/>
                    <a:pt x="0" y="480"/>
                  </a:cubicBezTo>
                  <a:cubicBezTo>
                    <a:pt x="0" y="214"/>
                    <a:pt x="214" y="0"/>
                    <a:pt x="479" y="0"/>
                  </a:cubicBezTo>
                  <a:cubicBezTo>
                    <a:pt x="745" y="0"/>
                    <a:pt x="959" y="214"/>
                    <a:pt x="959" y="480"/>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9E044A9D-29C1-4EA1-82ED-9BE0B8A679CE}"/>
                </a:ext>
              </a:extLst>
            </p:cNvPr>
            <p:cNvSpPr>
              <a:spLocks/>
            </p:cNvSpPr>
            <p:nvPr userDrawn="1"/>
          </p:nvSpPr>
          <p:spPr bwMode="auto">
            <a:xfrm>
              <a:off x="5378" y="836"/>
              <a:ext cx="1505" cy="1505"/>
            </a:xfrm>
            <a:custGeom>
              <a:avLst/>
              <a:gdLst>
                <a:gd name="T0" fmla="*/ 960 w 960"/>
                <a:gd name="T1" fmla="*/ 480 h 960"/>
                <a:gd name="T2" fmla="*/ 960 w 960"/>
                <a:gd name="T3" fmla="*/ 480 h 960"/>
                <a:gd name="T4" fmla="*/ 480 w 960"/>
                <a:gd name="T5" fmla="*/ 960 h 960"/>
                <a:gd name="T6" fmla="*/ 0 w 960"/>
                <a:gd name="T7" fmla="*/ 480 h 960"/>
                <a:gd name="T8" fmla="*/ 480 w 960"/>
                <a:gd name="T9" fmla="*/ 0 h 960"/>
                <a:gd name="T10" fmla="*/ 960 w 960"/>
                <a:gd name="T11" fmla="*/ 480 h 960"/>
              </a:gdLst>
              <a:ahLst/>
              <a:cxnLst>
                <a:cxn ang="0">
                  <a:pos x="T0" y="T1"/>
                </a:cxn>
                <a:cxn ang="0">
                  <a:pos x="T2" y="T3"/>
                </a:cxn>
                <a:cxn ang="0">
                  <a:pos x="T4" y="T5"/>
                </a:cxn>
                <a:cxn ang="0">
                  <a:pos x="T6" y="T7"/>
                </a:cxn>
                <a:cxn ang="0">
                  <a:pos x="T8" y="T9"/>
                </a:cxn>
                <a:cxn ang="0">
                  <a:pos x="T10" y="T11"/>
                </a:cxn>
              </a:cxnLst>
              <a:rect l="0" t="0" r="r" b="b"/>
              <a:pathLst>
                <a:path w="960" h="960">
                  <a:moveTo>
                    <a:pt x="960" y="480"/>
                  </a:moveTo>
                  <a:lnTo>
                    <a:pt x="960" y="480"/>
                  </a:lnTo>
                  <a:cubicBezTo>
                    <a:pt x="960" y="745"/>
                    <a:pt x="746" y="960"/>
                    <a:pt x="480" y="960"/>
                  </a:cubicBezTo>
                  <a:cubicBezTo>
                    <a:pt x="215" y="960"/>
                    <a:pt x="0" y="745"/>
                    <a:pt x="0" y="480"/>
                  </a:cubicBezTo>
                  <a:cubicBezTo>
                    <a:pt x="0" y="214"/>
                    <a:pt x="215" y="0"/>
                    <a:pt x="480" y="0"/>
                  </a:cubicBezTo>
                  <a:cubicBezTo>
                    <a:pt x="746" y="0"/>
                    <a:pt x="960" y="214"/>
                    <a:pt x="960" y="480"/>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F7967AD3-9699-483F-963E-7DDADA633AAA}"/>
                </a:ext>
              </a:extLst>
            </p:cNvPr>
            <p:cNvSpPr>
              <a:spLocks/>
            </p:cNvSpPr>
            <p:nvPr userDrawn="1"/>
          </p:nvSpPr>
          <p:spPr bwMode="auto">
            <a:xfrm>
              <a:off x="6883" y="836"/>
              <a:ext cx="1505" cy="1505"/>
            </a:xfrm>
            <a:custGeom>
              <a:avLst/>
              <a:gdLst>
                <a:gd name="T0" fmla="*/ 960 w 960"/>
                <a:gd name="T1" fmla="*/ 480 h 960"/>
                <a:gd name="T2" fmla="*/ 960 w 960"/>
                <a:gd name="T3" fmla="*/ 480 h 960"/>
                <a:gd name="T4" fmla="*/ 480 w 960"/>
                <a:gd name="T5" fmla="*/ 960 h 960"/>
                <a:gd name="T6" fmla="*/ 0 w 960"/>
                <a:gd name="T7" fmla="*/ 480 h 960"/>
                <a:gd name="T8" fmla="*/ 480 w 960"/>
                <a:gd name="T9" fmla="*/ 0 h 960"/>
                <a:gd name="T10" fmla="*/ 960 w 960"/>
                <a:gd name="T11" fmla="*/ 480 h 960"/>
              </a:gdLst>
              <a:ahLst/>
              <a:cxnLst>
                <a:cxn ang="0">
                  <a:pos x="T0" y="T1"/>
                </a:cxn>
                <a:cxn ang="0">
                  <a:pos x="T2" y="T3"/>
                </a:cxn>
                <a:cxn ang="0">
                  <a:pos x="T4" y="T5"/>
                </a:cxn>
                <a:cxn ang="0">
                  <a:pos x="T6" y="T7"/>
                </a:cxn>
                <a:cxn ang="0">
                  <a:pos x="T8" y="T9"/>
                </a:cxn>
                <a:cxn ang="0">
                  <a:pos x="T10" y="T11"/>
                </a:cxn>
              </a:cxnLst>
              <a:rect l="0" t="0" r="r" b="b"/>
              <a:pathLst>
                <a:path w="960" h="960">
                  <a:moveTo>
                    <a:pt x="960" y="480"/>
                  </a:moveTo>
                  <a:lnTo>
                    <a:pt x="960" y="480"/>
                  </a:lnTo>
                  <a:cubicBezTo>
                    <a:pt x="960" y="745"/>
                    <a:pt x="746" y="960"/>
                    <a:pt x="480" y="960"/>
                  </a:cubicBezTo>
                  <a:cubicBezTo>
                    <a:pt x="215" y="960"/>
                    <a:pt x="0" y="745"/>
                    <a:pt x="0" y="480"/>
                  </a:cubicBezTo>
                  <a:cubicBezTo>
                    <a:pt x="0" y="214"/>
                    <a:pt x="215" y="0"/>
                    <a:pt x="480" y="0"/>
                  </a:cubicBezTo>
                  <a:cubicBezTo>
                    <a:pt x="746" y="0"/>
                    <a:pt x="960" y="214"/>
                    <a:pt x="960" y="480"/>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96C94242-5213-438F-B495-E50304E1D1AC}"/>
                </a:ext>
              </a:extLst>
            </p:cNvPr>
            <p:cNvSpPr>
              <a:spLocks/>
            </p:cNvSpPr>
            <p:nvPr userDrawn="1"/>
          </p:nvSpPr>
          <p:spPr bwMode="auto">
            <a:xfrm>
              <a:off x="3875" y="2341"/>
              <a:ext cx="1503" cy="1504"/>
            </a:xfrm>
            <a:custGeom>
              <a:avLst/>
              <a:gdLst>
                <a:gd name="T0" fmla="*/ 959 w 959"/>
                <a:gd name="T1" fmla="*/ 480 h 960"/>
                <a:gd name="T2" fmla="*/ 959 w 959"/>
                <a:gd name="T3" fmla="*/ 480 h 960"/>
                <a:gd name="T4" fmla="*/ 479 w 959"/>
                <a:gd name="T5" fmla="*/ 960 h 960"/>
                <a:gd name="T6" fmla="*/ 0 w 959"/>
                <a:gd name="T7" fmla="*/ 480 h 960"/>
                <a:gd name="T8" fmla="*/ 479 w 959"/>
                <a:gd name="T9" fmla="*/ 0 h 960"/>
                <a:gd name="T10" fmla="*/ 959 w 959"/>
                <a:gd name="T11" fmla="*/ 480 h 960"/>
              </a:gdLst>
              <a:ahLst/>
              <a:cxnLst>
                <a:cxn ang="0">
                  <a:pos x="T0" y="T1"/>
                </a:cxn>
                <a:cxn ang="0">
                  <a:pos x="T2" y="T3"/>
                </a:cxn>
                <a:cxn ang="0">
                  <a:pos x="T4" y="T5"/>
                </a:cxn>
                <a:cxn ang="0">
                  <a:pos x="T6" y="T7"/>
                </a:cxn>
                <a:cxn ang="0">
                  <a:pos x="T8" y="T9"/>
                </a:cxn>
                <a:cxn ang="0">
                  <a:pos x="T10" y="T11"/>
                </a:cxn>
              </a:cxnLst>
              <a:rect l="0" t="0" r="r" b="b"/>
              <a:pathLst>
                <a:path w="959" h="960">
                  <a:moveTo>
                    <a:pt x="959" y="480"/>
                  </a:moveTo>
                  <a:lnTo>
                    <a:pt x="959" y="480"/>
                  </a:lnTo>
                  <a:cubicBezTo>
                    <a:pt x="959" y="745"/>
                    <a:pt x="745" y="960"/>
                    <a:pt x="479" y="960"/>
                  </a:cubicBezTo>
                  <a:cubicBezTo>
                    <a:pt x="214" y="960"/>
                    <a:pt x="0" y="745"/>
                    <a:pt x="0" y="480"/>
                  </a:cubicBezTo>
                  <a:cubicBezTo>
                    <a:pt x="0" y="214"/>
                    <a:pt x="214" y="0"/>
                    <a:pt x="479" y="0"/>
                  </a:cubicBezTo>
                  <a:cubicBezTo>
                    <a:pt x="745" y="0"/>
                    <a:pt x="959" y="214"/>
                    <a:pt x="959" y="480"/>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E821AEC0-B07B-4385-B8C0-63F0DF350B9E}"/>
                </a:ext>
              </a:extLst>
            </p:cNvPr>
            <p:cNvSpPr>
              <a:spLocks/>
            </p:cNvSpPr>
            <p:nvPr userDrawn="1"/>
          </p:nvSpPr>
          <p:spPr bwMode="auto">
            <a:xfrm>
              <a:off x="5378" y="2341"/>
              <a:ext cx="1505" cy="1504"/>
            </a:xfrm>
            <a:custGeom>
              <a:avLst/>
              <a:gdLst>
                <a:gd name="T0" fmla="*/ 960 w 960"/>
                <a:gd name="T1" fmla="*/ 480 h 960"/>
                <a:gd name="T2" fmla="*/ 960 w 960"/>
                <a:gd name="T3" fmla="*/ 480 h 960"/>
                <a:gd name="T4" fmla="*/ 480 w 960"/>
                <a:gd name="T5" fmla="*/ 960 h 960"/>
                <a:gd name="T6" fmla="*/ 0 w 960"/>
                <a:gd name="T7" fmla="*/ 480 h 960"/>
                <a:gd name="T8" fmla="*/ 480 w 960"/>
                <a:gd name="T9" fmla="*/ 0 h 960"/>
                <a:gd name="T10" fmla="*/ 960 w 960"/>
                <a:gd name="T11" fmla="*/ 480 h 960"/>
              </a:gdLst>
              <a:ahLst/>
              <a:cxnLst>
                <a:cxn ang="0">
                  <a:pos x="T0" y="T1"/>
                </a:cxn>
                <a:cxn ang="0">
                  <a:pos x="T2" y="T3"/>
                </a:cxn>
                <a:cxn ang="0">
                  <a:pos x="T4" y="T5"/>
                </a:cxn>
                <a:cxn ang="0">
                  <a:pos x="T6" y="T7"/>
                </a:cxn>
                <a:cxn ang="0">
                  <a:pos x="T8" y="T9"/>
                </a:cxn>
                <a:cxn ang="0">
                  <a:pos x="T10" y="T11"/>
                </a:cxn>
              </a:cxnLst>
              <a:rect l="0" t="0" r="r" b="b"/>
              <a:pathLst>
                <a:path w="960" h="960">
                  <a:moveTo>
                    <a:pt x="960" y="480"/>
                  </a:moveTo>
                  <a:lnTo>
                    <a:pt x="960" y="480"/>
                  </a:lnTo>
                  <a:cubicBezTo>
                    <a:pt x="960" y="745"/>
                    <a:pt x="746" y="960"/>
                    <a:pt x="480" y="960"/>
                  </a:cubicBezTo>
                  <a:cubicBezTo>
                    <a:pt x="215" y="960"/>
                    <a:pt x="0" y="745"/>
                    <a:pt x="0" y="480"/>
                  </a:cubicBezTo>
                  <a:cubicBezTo>
                    <a:pt x="0" y="214"/>
                    <a:pt x="215" y="0"/>
                    <a:pt x="480" y="0"/>
                  </a:cubicBezTo>
                  <a:cubicBezTo>
                    <a:pt x="746" y="0"/>
                    <a:pt x="960" y="214"/>
                    <a:pt x="960" y="480"/>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F6C47BB6-8E1A-4713-87AE-0BEDA089932D}"/>
                </a:ext>
              </a:extLst>
            </p:cNvPr>
            <p:cNvSpPr>
              <a:spLocks/>
            </p:cNvSpPr>
            <p:nvPr userDrawn="1"/>
          </p:nvSpPr>
          <p:spPr bwMode="auto">
            <a:xfrm>
              <a:off x="6883" y="2341"/>
              <a:ext cx="1505" cy="1504"/>
            </a:xfrm>
            <a:custGeom>
              <a:avLst/>
              <a:gdLst>
                <a:gd name="T0" fmla="*/ 960 w 960"/>
                <a:gd name="T1" fmla="*/ 480 h 960"/>
                <a:gd name="T2" fmla="*/ 960 w 960"/>
                <a:gd name="T3" fmla="*/ 480 h 960"/>
                <a:gd name="T4" fmla="*/ 480 w 960"/>
                <a:gd name="T5" fmla="*/ 960 h 960"/>
                <a:gd name="T6" fmla="*/ 0 w 960"/>
                <a:gd name="T7" fmla="*/ 480 h 960"/>
                <a:gd name="T8" fmla="*/ 480 w 960"/>
                <a:gd name="T9" fmla="*/ 0 h 960"/>
                <a:gd name="T10" fmla="*/ 960 w 960"/>
                <a:gd name="T11" fmla="*/ 480 h 960"/>
              </a:gdLst>
              <a:ahLst/>
              <a:cxnLst>
                <a:cxn ang="0">
                  <a:pos x="T0" y="T1"/>
                </a:cxn>
                <a:cxn ang="0">
                  <a:pos x="T2" y="T3"/>
                </a:cxn>
                <a:cxn ang="0">
                  <a:pos x="T4" y="T5"/>
                </a:cxn>
                <a:cxn ang="0">
                  <a:pos x="T6" y="T7"/>
                </a:cxn>
                <a:cxn ang="0">
                  <a:pos x="T8" y="T9"/>
                </a:cxn>
                <a:cxn ang="0">
                  <a:pos x="T10" y="T11"/>
                </a:cxn>
              </a:cxnLst>
              <a:rect l="0" t="0" r="r" b="b"/>
              <a:pathLst>
                <a:path w="960" h="960">
                  <a:moveTo>
                    <a:pt x="960" y="480"/>
                  </a:moveTo>
                  <a:lnTo>
                    <a:pt x="960" y="480"/>
                  </a:lnTo>
                  <a:cubicBezTo>
                    <a:pt x="960" y="745"/>
                    <a:pt x="746" y="960"/>
                    <a:pt x="480" y="960"/>
                  </a:cubicBezTo>
                  <a:cubicBezTo>
                    <a:pt x="215" y="960"/>
                    <a:pt x="0" y="745"/>
                    <a:pt x="0" y="480"/>
                  </a:cubicBezTo>
                  <a:cubicBezTo>
                    <a:pt x="0" y="214"/>
                    <a:pt x="215" y="0"/>
                    <a:pt x="480" y="0"/>
                  </a:cubicBezTo>
                  <a:cubicBezTo>
                    <a:pt x="746" y="0"/>
                    <a:pt x="960" y="214"/>
                    <a:pt x="960" y="480"/>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614306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PAGE IMAGE">
    <p:spTree>
      <p:nvGrpSpPr>
        <p:cNvPr id="1" name=""/>
        <p:cNvGrpSpPr/>
        <p:nvPr/>
      </p:nvGrpSpPr>
      <p:grpSpPr>
        <a:xfrm>
          <a:off x="0" y="0"/>
          <a:ext cx="0" cy="0"/>
          <a:chOff x="0" y="0"/>
          <a:chExt cx="0" cy="0"/>
        </a:xfrm>
      </p:grpSpPr>
      <p:pic>
        <p:nvPicPr>
          <p:cNvPr id="10" name="Picture 8">
            <a:extLst>
              <a:ext uri="{FF2B5EF4-FFF2-40B4-BE49-F238E27FC236}">
                <a16:creationId xmlns:a16="http://schemas.microsoft.com/office/drawing/2014/main" id="{8750FFC5-EDAA-43E7-BEBC-3B12C81E0F4C}"/>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6" name="Picture Placeholder 5">
            <a:extLst>
              <a:ext uri="{FF2B5EF4-FFF2-40B4-BE49-F238E27FC236}">
                <a16:creationId xmlns:a16="http://schemas.microsoft.com/office/drawing/2014/main" id="{52DBA39E-56F5-BC41-88A8-C93F16A84D6C}"/>
              </a:ext>
            </a:extLst>
          </p:cNvPr>
          <p:cNvSpPr>
            <a:spLocks noGrp="1"/>
          </p:cNvSpPr>
          <p:nvPr>
            <p:ph type="pic" sz="quarter" idx="14"/>
          </p:nvPr>
        </p:nvSpPr>
        <p:spPr>
          <a:xfrm>
            <a:off x="4191000" y="0"/>
            <a:ext cx="8001000" cy="6858000"/>
          </a:xfrm>
          <a:solidFill>
            <a:schemeClr val="bg1">
              <a:lumMod val="85000"/>
            </a:schemeClr>
          </a:solidFill>
        </p:spPr>
        <p:txBody>
          <a:bodyPr/>
          <a:lstStyle/>
          <a:p>
            <a:r>
              <a:rPr lang="en-US"/>
              <a:t>Click icon to add picture</a:t>
            </a:r>
          </a:p>
        </p:txBody>
      </p:sp>
      <p:sp>
        <p:nvSpPr>
          <p:cNvPr id="2" name="Date Placeholder 1"/>
          <p:cNvSpPr>
            <a:spLocks noGrp="1"/>
          </p:cNvSpPr>
          <p:nvPr>
            <p:ph type="dt" sz="half" idx="10"/>
          </p:nvPr>
        </p:nvSpPr>
        <p:spPr/>
        <p:txBody>
          <a:bodyPr/>
          <a:lstStyle>
            <a:lvl1pPr>
              <a:defRPr>
                <a:solidFill>
                  <a:schemeClr val="bg1"/>
                </a:solidFill>
              </a:defRPr>
            </a:lvl1pPr>
          </a:lstStyle>
          <a:p>
            <a:fld id="{D6F8964B-446E-124E-9C40-795014D96DC3}" type="datetime3">
              <a:rPr lang="en-US" smtClean="0"/>
              <a:t>6 January 2022</a:t>
            </a:fld>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sp>
        <p:nvSpPr>
          <p:cNvPr id="8" name="Text Placeholder 7">
            <a:extLst>
              <a:ext uri="{FF2B5EF4-FFF2-40B4-BE49-F238E27FC236}">
                <a16:creationId xmlns:a16="http://schemas.microsoft.com/office/drawing/2014/main" id="{0F3524E7-4CDC-944D-AA11-FA206C0D2802}"/>
              </a:ext>
            </a:extLst>
          </p:cNvPr>
          <p:cNvSpPr>
            <a:spLocks noGrp="1"/>
          </p:cNvSpPr>
          <p:nvPr>
            <p:ph type="body" sz="quarter" idx="13" hasCustomPrompt="1"/>
          </p:nvPr>
        </p:nvSpPr>
        <p:spPr>
          <a:xfrm>
            <a:off x="314326" y="341313"/>
            <a:ext cx="3760787" cy="1141412"/>
          </a:xfrm>
        </p:spPr>
        <p:txBody>
          <a:bodyPr/>
          <a:lstStyle>
            <a:lvl1pPr marL="242888" indent="-227013">
              <a:lnSpc>
                <a:spcPts val="4200"/>
              </a:lnSpc>
              <a:tabLst/>
              <a:defRPr sz="3200" cap="none" baseline="0">
                <a:solidFill>
                  <a:schemeClr val="tx1"/>
                </a:solidFill>
              </a:defRPr>
            </a:lvl1pPr>
            <a:lvl2pPr marL="242888" indent="0">
              <a:spcBef>
                <a:spcPts val="600"/>
              </a:spcBef>
              <a:buFontTx/>
              <a:buNone/>
              <a:tabLst/>
              <a:defRPr sz="1400" b="1" cap="all" baseline="0">
                <a:solidFill>
                  <a:schemeClr val="tx1"/>
                </a:solidFill>
              </a:defRPr>
            </a:lvl2pPr>
            <a:lvl3pPr marL="242888" indent="0">
              <a:buFontTx/>
              <a:buNone/>
              <a:tabLst/>
              <a:defRPr sz="1400" cap="all" baseline="0">
                <a:solidFill>
                  <a:schemeClr val="tx1"/>
                </a:solidFill>
              </a:defRPr>
            </a:lvl3pPr>
            <a:lvl4pPr marL="17463" indent="0">
              <a:buFontTx/>
              <a:buNone/>
              <a:tabLst/>
              <a:defRPr sz="3200">
                <a:solidFill>
                  <a:schemeClr val="tx1"/>
                </a:solidFill>
              </a:defRPr>
            </a:lvl4pPr>
            <a:lvl5pPr marL="17463" indent="0">
              <a:buFontTx/>
              <a:buNone/>
              <a:tabLst/>
              <a:defRPr sz="3200">
                <a:solidFill>
                  <a:schemeClr val="tx1"/>
                </a:solidFill>
              </a:defRPr>
            </a:lvl5pPr>
          </a:lstStyle>
          <a:p>
            <a:pPr lvl="0"/>
            <a:r>
              <a:rPr lang="en-US" dirty="0"/>
              <a:t>“	Quote</a:t>
            </a:r>
          </a:p>
          <a:p>
            <a:pPr lvl="1"/>
            <a:r>
              <a:rPr lang="en-US" dirty="0"/>
              <a:t>Name</a:t>
            </a:r>
          </a:p>
          <a:p>
            <a:pPr lvl="2"/>
            <a:r>
              <a:rPr lang="en-US" dirty="0"/>
              <a:t>title</a:t>
            </a:r>
          </a:p>
          <a:p>
            <a:pPr lvl="3"/>
            <a:r>
              <a:rPr lang="en-US" dirty="0"/>
              <a:t>Fourth level</a:t>
            </a:r>
          </a:p>
          <a:p>
            <a:pPr lvl="4"/>
            <a:r>
              <a:rPr lang="en-US" dirty="0"/>
              <a:t>Fifth level</a:t>
            </a:r>
          </a:p>
        </p:txBody>
      </p:sp>
    </p:spTree>
    <p:extLst>
      <p:ext uri="{BB962C8B-B14F-4D97-AF65-F5344CB8AC3E}">
        <p14:creationId xmlns:p14="http://schemas.microsoft.com/office/powerpoint/2010/main" val="4998178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PAGE FULL IMAGE">
    <p:spTree>
      <p:nvGrpSpPr>
        <p:cNvPr id="1" name=""/>
        <p:cNvGrpSpPr/>
        <p:nvPr/>
      </p:nvGrpSpPr>
      <p:grpSpPr>
        <a:xfrm>
          <a:off x="0" y="0"/>
          <a:ext cx="0" cy="0"/>
          <a:chOff x="0" y="0"/>
          <a:chExt cx="0" cy="0"/>
        </a:xfrm>
      </p:grpSpPr>
      <p:pic>
        <p:nvPicPr>
          <p:cNvPr id="17" name="Picture 8">
            <a:extLst>
              <a:ext uri="{FF2B5EF4-FFF2-40B4-BE49-F238E27FC236}">
                <a16:creationId xmlns:a16="http://schemas.microsoft.com/office/drawing/2014/main" id="{77293B7B-F674-4D85-A35C-8422322868FC}"/>
              </a:ext>
            </a:extLst>
          </p:cNvPr>
          <p:cNvPicPr>
            <a:picLocks noChangeAspect="1"/>
          </p:cNvPicPr>
          <p:nvPr userDrawn="1"/>
        </p:nvPicPr>
        <p:blipFill>
          <a:blip r:embed="rId2">
            <a:alphaModFix amt="20000"/>
            <a:duotone>
              <a:schemeClr val="accent4">
                <a:shade val="45000"/>
                <a:satMod val="135000"/>
              </a:schemeClr>
              <a:prstClr val="white"/>
            </a:duotone>
          </a:blip>
          <a:srcRect l="2103"/>
          <a:stretch>
            <a:fillRect/>
          </a:stretch>
        </p:blipFill>
        <p:spPr bwMode="auto">
          <a:xfrm>
            <a:off x="4925715" y="0"/>
            <a:ext cx="7266285" cy="6858000"/>
          </a:xfrm>
          <a:prstGeom prst="rect">
            <a:avLst/>
          </a:prstGeom>
          <a:noFill/>
          <a:ln>
            <a:noFill/>
          </a:ln>
        </p:spPr>
      </p:pic>
      <p:sp>
        <p:nvSpPr>
          <p:cNvPr id="19" name="Picture Placeholder 18">
            <a:extLst>
              <a:ext uri="{FF2B5EF4-FFF2-40B4-BE49-F238E27FC236}">
                <a16:creationId xmlns:a16="http://schemas.microsoft.com/office/drawing/2014/main" id="{0A68A428-BAF3-514A-BD02-2396365EE3F0}"/>
              </a:ext>
            </a:extLst>
          </p:cNvPr>
          <p:cNvSpPr>
            <a:spLocks noGrp="1"/>
          </p:cNvSpPr>
          <p:nvPr>
            <p:ph type="pic" sz="quarter" idx="14"/>
          </p:nvPr>
        </p:nvSpPr>
        <p:spPr>
          <a:xfrm>
            <a:off x="0" y="0"/>
            <a:ext cx="12192000" cy="6858000"/>
          </a:xfrm>
          <a:solidFill>
            <a:schemeClr val="bg1">
              <a:lumMod val="95000"/>
            </a:schemeClr>
          </a:solidFill>
        </p:spPr>
        <p:txBody>
          <a:bodyPr/>
          <a:lstStyle/>
          <a:p>
            <a:r>
              <a:rPr lang="en-US"/>
              <a:t>Click icon to add picture</a:t>
            </a:r>
            <a:endParaRPr lang="en-US" dirty="0"/>
          </a:p>
        </p:txBody>
      </p:sp>
      <p:sp>
        <p:nvSpPr>
          <p:cNvPr id="2" name="Date Placeholder 1"/>
          <p:cNvSpPr>
            <a:spLocks noGrp="1"/>
          </p:cNvSpPr>
          <p:nvPr>
            <p:ph type="dt" sz="half" idx="10"/>
          </p:nvPr>
        </p:nvSpPr>
        <p:spPr/>
        <p:txBody>
          <a:bodyPr/>
          <a:lstStyle>
            <a:lvl1pPr>
              <a:defRPr>
                <a:solidFill>
                  <a:schemeClr val="bg1"/>
                </a:solidFill>
              </a:defRPr>
            </a:lvl1pPr>
          </a:lstStyle>
          <a:p>
            <a:fld id="{568043CF-4FB5-F147-9BE4-BDE679ABC9CD}" type="datetime3">
              <a:rPr lang="en-US" smtClean="0"/>
              <a:t>6 January 2022</a:t>
            </a:fld>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sp>
        <p:nvSpPr>
          <p:cNvPr id="8" name="Text Placeholder 7">
            <a:extLst>
              <a:ext uri="{FF2B5EF4-FFF2-40B4-BE49-F238E27FC236}">
                <a16:creationId xmlns:a16="http://schemas.microsoft.com/office/drawing/2014/main" id="{0F3524E7-4CDC-944D-AA11-FA206C0D2802}"/>
              </a:ext>
            </a:extLst>
          </p:cNvPr>
          <p:cNvSpPr>
            <a:spLocks noGrp="1"/>
          </p:cNvSpPr>
          <p:nvPr>
            <p:ph type="body" sz="quarter" idx="13" hasCustomPrompt="1"/>
          </p:nvPr>
        </p:nvSpPr>
        <p:spPr>
          <a:xfrm>
            <a:off x="314326" y="341313"/>
            <a:ext cx="3760787" cy="1141412"/>
          </a:xfrm>
        </p:spPr>
        <p:txBody>
          <a:bodyPr/>
          <a:lstStyle>
            <a:lvl1pPr marL="242888" indent="-227013">
              <a:lnSpc>
                <a:spcPts val="4200"/>
              </a:lnSpc>
              <a:tabLst/>
              <a:defRPr sz="3200" cap="none" baseline="0">
                <a:solidFill>
                  <a:schemeClr val="bg1"/>
                </a:solidFill>
              </a:defRPr>
            </a:lvl1pPr>
            <a:lvl2pPr marL="242888" indent="0">
              <a:spcBef>
                <a:spcPts val="600"/>
              </a:spcBef>
              <a:buFontTx/>
              <a:buNone/>
              <a:tabLst/>
              <a:defRPr sz="1400" b="1" cap="all" baseline="0">
                <a:solidFill>
                  <a:schemeClr val="bg1"/>
                </a:solidFill>
              </a:defRPr>
            </a:lvl2pPr>
            <a:lvl3pPr marL="242888" indent="0">
              <a:buFontTx/>
              <a:buNone/>
              <a:tabLst/>
              <a:defRPr sz="1400" cap="all" baseline="0">
                <a:solidFill>
                  <a:schemeClr val="bg1"/>
                </a:solidFill>
              </a:defRPr>
            </a:lvl3pPr>
            <a:lvl4pPr marL="17463" indent="0">
              <a:buFontTx/>
              <a:buNone/>
              <a:tabLst/>
              <a:defRPr sz="3200">
                <a:solidFill>
                  <a:schemeClr val="bg1"/>
                </a:solidFill>
              </a:defRPr>
            </a:lvl4pPr>
            <a:lvl5pPr marL="17463" indent="0">
              <a:buFontTx/>
              <a:buNone/>
              <a:tabLst/>
              <a:defRPr sz="3200">
                <a:solidFill>
                  <a:schemeClr val="bg1"/>
                </a:solidFill>
              </a:defRPr>
            </a:lvl5pPr>
          </a:lstStyle>
          <a:p>
            <a:pPr lvl="0"/>
            <a:r>
              <a:rPr lang="en-US" dirty="0"/>
              <a:t>“	Quote</a:t>
            </a:r>
          </a:p>
          <a:p>
            <a:pPr lvl="1"/>
            <a:r>
              <a:rPr lang="en-US" dirty="0"/>
              <a:t>Name</a:t>
            </a:r>
          </a:p>
          <a:p>
            <a:pPr lvl="2"/>
            <a:r>
              <a:rPr lang="en-US" dirty="0"/>
              <a:t>title</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B08A9B9B-B774-F84D-9A19-C9EDEEAC97CD}"/>
              </a:ext>
            </a:extLst>
          </p:cNvPr>
          <p:cNvPicPr>
            <a:picLocks noChangeAspect="1"/>
          </p:cNvPicPr>
          <p:nvPr userDrawn="1"/>
        </p:nvPicPr>
        <p:blipFill>
          <a:blip r:embed="rId3"/>
          <a:stretch>
            <a:fillRect/>
          </a:stretch>
        </p:blipFill>
        <p:spPr>
          <a:xfrm>
            <a:off x="215589" y="6248181"/>
            <a:ext cx="411480" cy="411480"/>
          </a:xfrm>
          <a:prstGeom prst="rect">
            <a:avLst/>
          </a:prstGeom>
        </p:spPr>
      </p:pic>
      <p:pic>
        <p:nvPicPr>
          <p:cNvPr id="9" name="Picture 8">
            <a:extLst>
              <a:ext uri="{FF2B5EF4-FFF2-40B4-BE49-F238E27FC236}">
                <a16:creationId xmlns:a16="http://schemas.microsoft.com/office/drawing/2014/main" id="{63522E1C-1301-0448-B26E-22AB81CB0152}"/>
              </a:ext>
            </a:extLst>
          </p:cNvPr>
          <p:cNvPicPr>
            <a:picLocks noChangeAspect="1"/>
          </p:cNvPicPr>
          <p:nvPr userDrawn="1"/>
        </p:nvPicPr>
        <p:blipFill>
          <a:blip r:embed="rId4"/>
          <a:stretch>
            <a:fillRect/>
          </a:stretch>
        </p:blipFill>
        <p:spPr>
          <a:xfrm>
            <a:off x="10047285" y="5187550"/>
            <a:ext cx="863600" cy="863600"/>
          </a:xfrm>
          <a:prstGeom prst="rect">
            <a:avLst/>
          </a:prstGeom>
        </p:spPr>
      </p:pic>
      <p:pic>
        <p:nvPicPr>
          <p:cNvPr id="10" name="Picture 9">
            <a:extLst>
              <a:ext uri="{FF2B5EF4-FFF2-40B4-BE49-F238E27FC236}">
                <a16:creationId xmlns:a16="http://schemas.microsoft.com/office/drawing/2014/main" id="{C0C32B95-5454-0F45-91FC-4B9C3F2E5656}"/>
              </a:ext>
            </a:extLst>
          </p:cNvPr>
          <p:cNvPicPr>
            <a:picLocks noChangeAspect="1"/>
          </p:cNvPicPr>
          <p:nvPr userDrawn="1"/>
        </p:nvPicPr>
        <p:blipFill>
          <a:blip r:embed="rId5"/>
          <a:stretch>
            <a:fillRect/>
          </a:stretch>
        </p:blipFill>
        <p:spPr>
          <a:xfrm>
            <a:off x="11014070" y="3224893"/>
            <a:ext cx="864453" cy="864453"/>
          </a:xfrm>
          <a:prstGeom prst="rect">
            <a:avLst/>
          </a:prstGeom>
        </p:spPr>
      </p:pic>
      <p:pic>
        <p:nvPicPr>
          <p:cNvPr id="11" name="Picture 10">
            <a:extLst>
              <a:ext uri="{FF2B5EF4-FFF2-40B4-BE49-F238E27FC236}">
                <a16:creationId xmlns:a16="http://schemas.microsoft.com/office/drawing/2014/main" id="{FC8DF3E4-C99C-F54D-9967-C9859511BC0C}"/>
              </a:ext>
            </a:extLst>
          </p:cNvPr>
          <p:cNvPicPr>
            <a:picLocks noChangeAspect="1"/>
          </p:cNvPicPr>
          <p:nvPr userDrawn="1"/>
        </p:nvPicPr>
        <p:blipFill>
          <a:blip r:embed="rId6"/>
          <a:stretch>
            <a:fillRect/>
          </a:stretch>
        </p:blipFill>
        <p:spPr>
          <a:xfrm>
            <a:off x="11014070" y="1302004"/>
            <a:ext cx="855663" cy="855663"/>
          </a:xfrm>
          <a:prstGeom prst="rect">
            <a:avLst/>
          </a:prstGeom>
        </p:spPr>
      </p:pic>
      <p:pic>
        <p:nvPicPr>
          <p:cNvPr id="12" name="Picture 11">
            <a:extLst>
              <a:ext uri="{FF2B5EF4-FFF2-40B4-BE49-F238E27FC236}">
                <a16:creationId xmlns:a16="http://schemas.microsoft.com/office/drawing/2014/main" id="{A3C10FF9-D064-E549-8FFE-2967DFB3D6C4}"/>
              </a:ext>
            </a:extLst>
          </p:cNvPr>
          <p:cNvPicPr>
            <a:picLocks noChangeAspect="1"/>
          </p:cNvPicPr>
          <p:nvPr userDrawn="1"/>
        </p:nvPicPr>
        <p:blipFill>
          <a:blip r:embed="rId7"/>
          <a:stretch>
            <a:fillRect/>
          </a:stretch>
        </p:blipFill>
        <p:spPr>
          <a:xfrm>
            <a:off x="8087519" y="5232181"/>
            <a:ext cx="849311" cy="849311"/>
          </a:xfrm>
          <a:prstGeom prst="rect">
            <a:avLst/>
          </a:prstGeom>
        </p:spPr>
      </p:pic>
      <p:pic>
        <p:nvPicPr>
          <p:cNvPr id="13" name="Picture 12">
            <a:extLst>
              <a:ext uri="{FF2B5EF4-FFF2-40B4-BE49-F238E27FC236}">
                <a16:creationId xmlns:a16="http://schemas.microsoft.com/office/drawing/2014/main" id="{ADCF404A-CD11-014B-850A-0DEFD74DCA05}"/>
              </a:ext>
            </a:extLst>
          </p:cNvPr>
          <p:cNvPicPr>
            <a:picLocks noChangeAspect="1"/>
          </p:cNvPicPr>
          <p:nvPr userDrawn="1"/>
        </p:nvPicPr>
        <p:blipFill>
          <a:blip r:embed="rId8">
            <a:lum bright="100000"/>
          </a:blip>
          <a:stretch>
            <a:fillRect/>
          </a:stretch>
        </p:blipFill>
        <p:spPr>
          <a:xfrm>
            <a:off x="9078118" y="1287463"/>
            <a:ext cx="849312" cy="849312"/>
          </a:xfrm>
          <a:prstGeom prst="rect">
            <a:avLst/>
          </a:prstGeom>
        </p:spPr>
      </p:pic>
      <p:pic>
        <p:nvPicPr>
          <p:cNvPr id="14" name="Picture 13">
            <a:extLst>
              <a:ext uri="{FF2B5EF4-FFF2-40B4-BE49-F238E27FC236}">
                <a16:creationId xmlns:a16="http://schemas.microsoft.com/office/drawing/2014/main" id="{4D4D75CB-2025-994D-A230-C5B351D7637B}"/>
              </a:ext>
            </a:extLst>
          </p:cNvPr>
          <p:cNvPicPr>
            <a:picLocks noChangeAspect="1"/>
          </p:cNvPicPr>
          <p:nvPr userDrawn="1"/>
        </p:nvPicPr>
        <p:blipFill>
          <a:blip r:embed="rId9">
            <a:lum bright="100000"/>
          </a:blip>
          <a:stretch>
            <a:fillRect/>
          </a:stretch>
        </p:blipFill>
        <p:spPr>
          <a:xfrm rot="16200000">
            <a:off x="11015091" y="4229836"/>
            <a:ext cx="847725" cy="847725"/>
          </a:xfrm>
          <a:prstGeom prst="rect">
            <a:avLst/>
          </a:prstGeom>
        </p:spPr>
      </p:pic>
      <p:pic>
        <p:nvPicPr>
          <p:cNvPr id="15" name="Picture 14">
            <a:extLst>
              <a:ext uri="{FF2B5EF4-FFF2-40B4-BE49-F238E27FC236}">
                <a16:creationId xmlns:a16="http://schemas.microsoft.com/office/drawing/2014/main" id="{F6F0B838-2D08-FB4F-8A7C-9A51932B636B}"/>
              </a:ext>
            </a:extLst>
          </p:cNvPr>
          <p:cNvPicPr>
            <a:picLocks noChangeAspect="1"/>
          </p:cNvPicPr>
          <p:nvPr userDrawn="1"/>
        </p:nvPicPr>
        <p:blipFill>
          <a:blip r:embed="rId10">
            <a:lum bright="100000"/>
          </a:blip>
          <a:stretch>
            <a:fillRect/>
          </a:stretch>
        </p:blipFill>
        <p:spPr>
          <a:xfrm>
            <a:off x="10058347" y="292894"/>
            <a:ext cx="869156" cy="869156"/>
          </a:xfrm>
          <a:prstGeom prst="rect">
            <a:avLst/>
          </a:prstGeom>
        </p:spPr>
      </p:pic>
      <p:pic>
        <p:nvPicPr>
          <p:cNvPr id="16" name="Picture 15">
            <a:extLst>
              <a:ext uri="{FF2B5EF4-FFF2-40B4-BE49-F238E27FC236}">
                <a16:creationId xmlns:a16="http://schemas.microsoft.com/office/drawing/2014/main" id="{900B4217-3240-DA45-9B16-53450D607F5C}"/>
              </a:ext>
            </a:extLst>
          </p:cNvPr>
          <p:cNvPicPr>
            <a:picLocks noChangeAspect="1"/>
          </p:cNvPicPr>
          <p:nvPr userDrawn="1"/>
        </p:nvPicPr>
        <p:blipFill>
          <a:blip r:embed="rId11"/>
          <a:stretch>
            <a:fillRect/>
          </a:stretch>
        </p:blipFill>
        <p:spPr>
          <a:xfrm>
            <a:off x="10044113" y="2262188"/>
            <a:ext cx="847725" cy="847725"/>
          </a:xfrm>
          <a:prstGeom prst="rect">
            <a:avLst/>
          </a:prstGeom>
        </p:spPr>
      </p:pic>
    </p:spTree>
    <p:extLst>
      <p:ext uri="{BB962C8B-B14F-4D97-AF65-F5344CB8AC3E}">
        <p14:creationId xmlns:p14="http://schemas.microsoft.com/office/powerpoint/2010/main" val="21725298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DIVIDER BLUE MULTI">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4842891" cy="961962"/>
          </a:xfrm>
        </p:spPr>
        <p:txBody>
          <a:bodyPr anchor="t" anchorCtr="0"/>
          <a:lstStyle>
            <a:lvl1pPr algn="l">
              <a:lnSpc>
                <a:spcPts val="5000"/>
              </a:lnSpc>
              <a:defRPr sz="4800" cap="all" baseline="0">
                <a:solidFill>
                  <a:schemeClr val="bg1"/>
                </a:solidFill>
              </a:defRPr>
            </a:lvl1pPr>
          </a:lstStyle>
          <a:p>
            <a:r>
              <a:rPr lang="en-US" dirty="0"/>
              <a:t>Thank you</a:t>
            </a:r>
          </a:p>
        </p:txBody>
      </p:sp>
      <p:pic>
        <p:nvPicPr>
          <p:cNvPr id="12" name="Picture 11">
            <a:extLst>
              <a:ext uri="{FF2B5EF4-FFF2-40B4-BE49-F238E27FC236}">
                <a16:creationId xmlns:a16="http://schemas.microsoft.com/office/drawing/2014/main" id="{BC32C4C2-5012-8A4E-9976-D06B71975E4C}"/>
              </a:ext>
            </a:extLst>
          </p:cNvPr>
          <p:cNvPicPr>
            <a:picLocks noChangeAspect="1"/>
          </p:cNvPicPr>
          <p:nvPr userDrawn="1"/>
        </p:nvPicPr>
        <p:blipFill>
          <a:blip r:embed="rId2"/>
          <a:stretch>
            <a:fillRect/>
          </a:stretch>
        </p:blipFill>
        <p:spPr>
          <a:xfrm>
            <a:off x="11026915" y="3253101"/>
            <a:ext cx="863600" cy="863600"/>
          </a:xfrm>
          <a:prstGeom prst="rect">
            <a:avLst/>
          </a:prstGeom>
        </p:spPr>
      </p:pic>
      <p:pic>
        <p:nvPicPr>
          <p:cNvPr id="14" name="Picture 13">
            <a:extLst>
              <a:ext uri="{FF2B5EF4-FFF2-40B4-BE49-F238E27FC236}">
                <a16:creationId xmlns:a16="http://schemas.microsoft.com/office/drawing/2014/main" id="{0127EC68-2C75-BA45-9985-62B9AA96206F}"/>
              </a:ext>
            </a:extLst>
          </p:cNvPr>
          <p:cNvPicPr>
            <a:picLocks noChangeAspect="1"/>
          </p:cNvPicPr>
          <p:nvPr userDrawn="1"/>
        </p:nvPicPr>
        <p:blipFill>
          <a:blip r:embed="rId3"/>
          <a:stretch>
            <a:fillRect/>
          </a:stretch>
        </p:blipFill>
        <p:spPr>
          <a:xfrm>
            <a:off x="11017250" y="2252663"/>
            <a:ext cx="864453" cy="864453"/>
          </a:xfrm>
          <a:prstGeom prst="rect">
            <a:avLst/>
          </a:prstGeom>
        </p:spPr>
      </p:pic>
      <p:pic>
        <p:nvPicPr>
          <p:cNvPr id="18" name="Picture 17">
            <a:extLst>
              <a:ext uri="{FF2B5EF4-FFF2-40B4-BE49-F238E27FC236}">
                <a16:creationId xmlns:a16="http://schemas.microsoft.com/office/drawing/2014/main" id="{D9537E7A-1C25-2C41-A190-05050CC53E05}"/>
              </a:ext>
            </a:extLst>
          </p:cNvPr>
          <p:cNvPicPr>
            <a:picLocks noChangeAspect="1"/>
          </p:cNvPicPr>
          <p:nvPr userDrawn="1"/>
        </p:nvPicPr>
        <p:blipFill>
          <a:blip r:embed="rId4"/>
          <a:stretch>
            <a:fillRect/>
          </a:stretch>
        </p:blipFill>
        <p:spPr>
          <a:xfrm>
            <a:off x="8076576" y="4198938"/>
            <a:ext cx="847725" cy="847725"/>
          </a:xfrm>
          <a:prstGeom prst="rect">
            <a:avLst/>
          </a:prstGeom>
        </p:spPr>
      </p:pic>
      <p:pic>
        <p:nvPicPr>
          <p:cNvPr id="22" name="Picture 21">
            <a:extLst>
              <a:ext uri="{FF2B5EF4-FFF2-40B4-BE49-F238E27FC236}">
                <a16:creationId xmlns:a16="http://schemas.microsoft.com/office/drawing/2014/main" id="{76977E99-4A69-794B-BD3C-48DA4888475E}"/>
              </a:ext>
            </a:extLst>
          </p:cNvPr>
          <p:cNvPicPr>
            <a:picLocks noChangeAspect="1"/>
          </p:cNvPicPr>
          <p:nvPr userDrawn="1"/>
        </p:nvPicPr>
        <p:blipFill>
          <a:blip r:embed="rId5"/>
          <a:stretch>
            <a:fillRect/>
          </a:stretch>
        </p:blipFill>
        <p:spPr>
          <a:xfrm>
            <a:off x="7120516" y="2252663"/>
            <a:ext cx="854075" cy="854075"/>
          </a:xfrm>
          <a:prstGeom prst="rect">
            <a:avLst/>
          </a:prstGeom>
        </p:spPr>
      </p:pic>
      <p:pic>
        <p:nvPicPr>
          <p:cNvPr id="28" name="Picture 27">
            <a:extLst>
              <a:ext uri="{FF2B5EF4-FFF2-40B4-BE49-F238E27FC236}">
                <a16:creationId xmlns:a16="http://schemas.microsoft.com/office/drawing/2014/main" id="{6CE4EE1B-2FEB-154C-8F29-E45EE5E328DC}"/>
              </a:ext>
            </a:extLst>
          </p:cNvPr>
          <p:cNvPicPr>
            <a:picLocks noChangeAspect="1"/>
          </p:cNvPicPr>
          <p:nvPr userDrawn="1"/>
        </p:nvPicPr>
        <p:blipFill>
          <a:blip r:embed="rId6">
            <a:lum bright="100000"/>
          </a:blip>
          <a:stretch>
            <a:fillRect/>
          </a:stretch>
        </p:blipFill>
        <p:spPr>
          <a:xfrm>
            <a:off x="10042526" y="4231936"/>
            <a:ext cx="849312" cy="849312"/>
          </a:xfrm>
          <a:prstGeom prst="rect">
            <a:avLst/>
          </a:prstGeom>
        </p:spPr>
      </p:pic>
      <p:pic>
        <p:nvPicPr>
          <p:cNvPr id="32" name="Picture 31">
            <a:extLst>
              <a:ext uri="{FF2B5EF4-FFF2-40B4-BE49-F238E27FC236}">
                <a16:creationId xmlns:a16="http://schemas.microsoft.com/office/drawing/2014/main" id="{D2EE7049-3688-B94D-848E-9AB6B82282D5}"/>
              </a:ext>
            </a:extLst>
          </p:cNvPr>
          <p:cNvPicPr>
            <a:picLocks noChangeAspect="1"/>
          </p:cNvPicPr>
          <p:nvPr userDrawn="1"/>
        </p:nvPicPr>
        <p:blipFill>
          <a:blip r:embed="rId7">
            <a:lum bright="100000"/>
          </a:blip>
          <a:stretch>
            <a:fillRect/>
          </a:stretch>
        </p:blipFill>
        <p:spPr>
          <a:xfrm>
            <a:off x="10022682" y="258988"/>
            <a:ext cx="869156" cy="869156"/>
          </a:xfrm>
          <a:prstGeom prst="rect">
            <a:avLst/>
          </a:prstGeom>
        </p:spPr>
      </p:pic>
      <p:pic>
        <p:nvPicPr>
          <p:cNvPr id="36" name="Picture 35">
            <a:extLst>
              <a:ext uri="{FF2B5EF4-FFF2-40B4-BE49-F238E27FC236}">
                <a16:creationId xmlns:a16="http://schemas.microsoft.com/office/drawing/2014/main" id="{C15D96E2-281C-3F46-8843-E17D1E113E74}"/>
              </a:ext>
            </a:extLst>
          </p:cNvPr>
          <p:cNvPicPr>
            <a:picLocks noChangeAspect="1"/>
          </p:cNvPicPr>
          <p:nvPr userDrawn="1"/>
        </p:nvPicPr>
        <p:blipFill>
          <a:blip r:embed="rId8"/>
          <a:stretch>
            <a:fillRect/>
          </a:stretch>
        </p:blipFill>
        <p:spPr>
          <a:xfrm>
            <a:off x="11042790" y="5195488"/>
            <a:ext cx="847725" cy="847725"/>
          </a:xfrm>
          <a:prstGeom prst="rect">
            <a:avLst/>
          </a:prstGeom>
        </p:spPr>
      </p:pic>
      <p:pic>
        <p:nvPicPr>
          <p:cNvPr id="19" name="Picture 18">
            <a:extLst>
              <a:ext uri="{FF2B5EF4-FFF2-40B4-BE49-F238E27FC236}">
                <a16:creationId xmlns:a16="http://schemas.microsoft.com/office/drawing/2014/main" id="{F7E8B41F-2066-2542-8B55-00B3A99114F5}"/>
              </a:ext>
            </a:extLst>
          </p:cNvPr>
          <p:cNvPicPr>
            <a:picLocks noChangeAspect="1"/>
          </p:cNvPicPr>
          <p:nvPr userDrawn="1"/>
        </p:nvPicPr>
        <p:blipFill>
          <a:blip r:embed="rId9"/>
          <a:stretch>
            <a:fillRect/>
          </a:stretch>
        </p:blipFill>
        <p:spPr>
          <a:xfrm>
            <a:off x="5157165" y="3232152"/>
            <a:ext cx="849311" cy="849311"/>
          </a:xfrm>
          <a:prstGeom prst="rect">
            <a:avLst/>
          </a:prstGeom>
        </p:spPr>
      </p:pic>
      <p:pic>
        <p:nvPicPr>
          <p:cNvPr id="29" name="Picture 28">
            <a:extLst>
              <a:ext uri="{FF2B5EF4-FFF2-40B4-BE49-F238E27FC236}">
                <a16:creationId xmlns:a16="http://schemas.microsoft.com/office/drawing/2014/main" id="{BE85A7E4-2FFE-0946-A6A4-F5850AC16E7A}"/>
              </a:ext>
            </a:extLst>
          </p:cNvPr>
          <p:cNvPicPr>
            <a:picLocks noChangeAspect="1"/>
          </p:cNvPicPr>
          <p:nvPr userDrawn="1"/>
        </p:nvPicPr>
        <p:blipFill>
          <a:blip r:embed="rId5"/>
          <a:stretch>
            <a:fillRect/>
          </a:stretch>
        </p:blipFill>
        <p:spPr>
          <a:xfrm>
            <a:off x="7120516" y="5175477"/>
            <a:ext cx="854075" cy="854075"/>
          </a:xfrm>
          <a:prstGeom prst="rect">
            <a:avLst/>
          </a:prstGeom>
        </p:spPr>
      </p:pic>
      <p:sp>
        <p:nvSpPr>
          <p:cNvPr id="4" name="Text Placeholder 3">
            <a:extLst>
              <a:ext uri="{FF2B5EF4-FFF2-40B4-BE49-F238E27FC236}">
                <a16:creationId xmlns:a16="http://schemas.microsoft.com/office/drawing/2014/main" id="{35A90BBA-61FE-FC47-9A99-54BEB00FC5BB}"/>
              </a:ext>
            </a:extLst>
          </p:cNvPr>
          <p:cNvSpPr>
            <a:spLocks noGrp="1"/>
          </p:cNvSpPr>
          <p:nvPr>
            <p:ph type="body" sz="quarter" idx="10"/>
          </p:nvPr>
        </p:nvSpPr>
        <p:spPr>
          <a:xfrm>
            <a:off x="314325" y="5081588"/>
            <a:ext cx="4740275" cy="1012825"/>
          </a:xfrm>
        </p:spPr>
        <p:txBody>
          <a:bodyPr/>
          <a:lstStyle>
            <a:lvl1pPr>
              <a:spcBef>
                <a:spcPts val="0"/>
              </a:spcBef>
              <a:defRPr sz="1400" cap="all" baseline="0">
                <a:solidFill>
                  <a:schemeClr val="bg1"/>
                </a:solidFill>
              </a:defRPr>
            </a:lvl1pPr>
            <a:lvl2pPr marL="12700" indent="0">
              <a:buFontTx/>
              <a:buNone/>
              <a:tabLst/>
              <a:defRPr sz="1400">
                <a:solidFill>
                  <a:schemeClr val="bg1"/>
                </a:solidFill>
              </a:defRPr>
            </a:lvl2pPr>
            <a:lvl3pPr marL="12700" indent="0">
              <a:buFontTx/>
              <a:buNone/>
              <a:tabLst/>
              <a:defRPr sz="1400">
                <a:solidFill>
                  <a:schemeClr val="bg1"/>
                </a:solidFill>
              </a:defRPr>
            </a:lvl3pPr>
            <a:lvl4pPr marL="12700" indent="0">
              <a:buFontTx/>
              <a:buNone/>
              <a:tabLst/>
              <a:defRPr sz="1400">
                <a:solidFill>
                  <a:schemeClr val="bg1"/>
                </a:solidFill>
              </a:defRPr>
            </a:lvl4pPr>
            <a:lvl5pPr marL="12700" indent="0">
              <a:buFontTx/>
              <a:buNone/>
              <a:tabLst/>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4528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MI RGB PALETT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32DF4E-9F15-7448-8B6E-B9F8DAB7F757}" type="datetime3">
              <a:rPr lang="en-US" smtClean="0"/>
              <a:t>6 January 2022</a:t>
            </a:fld>
            <a:endParaRPr lang="en-US"/>
          </a:p>
        </p:txBody>
      </p:sp>
      <p:sp>
        <p:nvSpPr>
          <p:cNvPr id="3" name="Footer Placeholder 2"/>
          <p:cNvSpPr>
            <a:spLocks noGrp="1"/>
          </p:cNvSpPr>
          <p:nvPr>
            <p:ph type="ftr" sz="quarter" idx="11"/>
          </p:nvPr>
        </p:nvSpPr>
        <p:spPr/>
        <p:txBody>
          <a:bodyPr/>
          <a:lstStyle/>
          <a:p>
            <a:r>
              <a:rPr lang="en-US"/>
              <a:t>Presentation Title</a:t>
            </a:r>
          </a:p>
        </p:txBody>
      </p:sp>
      <p:sp>
        <p:nvSpPr>
          <p:cNvPr id="4" name="Slide Number Placeholder 3"/>
          <p:cNvSpPr>
            <a:spLocks noGrp="1"/>
          </p:cNvSpPr>
          <p:nvPr>
            <p:ph type="sldNum" sz="quarter" idx="12"/>
          </p:nvPr>
        </p:nvSpPr>
        <p:spPr/>
        <p:txBody>
          <a:bodyPr/>
          <a:lstStyle/>
          <a:p>
            <a:fld id="{6973FCEF-5573-7E43-8272-70C9D66591DA}" type="slidenum">
              <a:rPr lang="en-US" smtClean="0"/>
              <a:t>‹Nr.›</a:t>
            </a:fld>
            <a:endParaRPr lang="en-US"/>
          </a:p>
        </p:txBody>
      </p:sp>
      <p:sp>
        <p:nvSpPr>
          <p:cNvPr id="5" name="Rectangle 4">
            <a:extLst>
              <a:ext uri="{FF2B5EF4-FFF2-40B4-BE49-F238E27FC236}">
                <a16:creationId xmlns:a16="http://schemas.microsoft.com/office/drawing/2014/main" id="{BCA7FC9E-D21E-0842-B9A4-C1381DD0D750}"/>
              </a:ext>
            </a:extLst>
          </p:cNvPr>
          <p:cNvSpPr/>
          <p:nvPr userDrawn="1"/>
        </p:nvSpPr>
        <p:spPr>
          <a:xfrm>
            <a:off x="8089897" y="1287463"/>
            <a:ext cx="2801941" cy="846137"/>
          </a:xfrm>
          <a:prstGeom prst="rect">
            <a:avLst/>
          </a:prstGeom>
          <a:solidFill>
            <a:srgbClr val="4F1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VIOLET</a:t>
            </a:r>
          </a:p>
          <a:p>
            <a:pPr algn="l"/>
            <a:r>
              <a:rPr lang="en-US" sz="1800" b="1" dirty="0"/>
              <a:t>79</a:t>
            </a:r>
            <a:r>
              <a:rPr lang="en-US" sz="1800" dirty="0"/>
              <a:t>  /  </a:t>
            </a:r>
            <a:r>
              <a:rPr lang="en-US" sz="1800" b="1" dirty="0"/>
              <a:t>23</a:t>
            </a:r>
            <a:r>
              <a:rPr lang="en-US" sz="1800" dirty="0"/>
              <a:t>  /  </a:t>
            </a:r>
            <a:r>
              <a:rPr lang="en-US" sz="1800" b="1" dirty="0"/>
              <a:t>168</a:t>
            </a:r>
          </a:p>
        </p:txBody>
      </p:sp>
      <p:sp>
        <p:nvSpPr>
          <p:cNvPr id="6" name="Rectangle 5">
            <a:extLst>
              <a:ext uri="{FF2B5EF4-FFF2-40B4-BE49-F238E27FC236}">
                <a16:creationId xmlns:a16="http://schemas.microsoft.com/office/drawing/2014/main" id="{49A261B9-ADC3-7D43-A0C2-8F1E9644156B}"/>
              </a:ext>
            </a:extLst>
          </p:cNvPr>
          <p:cNvSpPr/>
          <p:nvPr userDrawn="1"/>
        </p:nvSpPr>
        <p:spPr>
          <a:xfrm>
            <a:off x="8089897" y="2252663"/>
            <a:ext cx="2809876" cy="863600"/>
          </a:xfrm>
          <a:prstGeom prst="rect">
            <a:avLst/>
          </a:prstGeom>
          <a:solidFill>
            <a:srgbClr val="2B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DARK VIOLET</a:t>
            </a:r>
          </a:p>
          <a:p>
            <a:pPr algn="l"/>
            <a:r>
              <a:rPr lang="en-US" sz="1800" b="1" dirty="0"/>
              <a:t>43</a:t>
            </a:r>
            <a:r>
              <a:rPr lang="en-US" sz="1800" dirty="0"/>
              <a:t>  /  </a:t>
            </a:r>
            <a:r>
              <a:rPr lang="en-US" sz="1800" b="1" dirty="0"/>
              <a:t>0</a:t>
            </a:r>
            <a:r>
              <a:rPr lang="en-US" sz="1800" dirty="0"/>
              <a:t>  /  </a:t>
            </a:r>
            <a:r>
              <a:rPr lang="en-US" sz="1800" b="1" dirty="0"/>
              <a:t>140</a:t>
            </a:r>
          </a:p>
        </p:txBody>
      </p:sp>
      <p:sp>
        <p:nvSpPr>
          <p:cNvPr id="7" name="Rectangle 6">
            <a:extLst>
              <a:ext uri="{FF2B5EF4-FFF2-40B4-BE49-F238E27FC236}">
                <a16:creationId xmlns:a16="http://schemas.microsoft.com/office/drawing/2014/main" id="{C05E0A6B-1DE3-8942-9126-297061B387D2}"/>
              </a:ext>
            </a:extLst>
          </p:cNvPr>
          <p:cNvSpPr/>
          <p:nvPr userDrawn="1"/>
        </p:nvSpPr>
        <p:spPr>
          <a:xfrm>
            <a:off x="8097838" y="3233738"/>
            <a:ext cx="2809876" cy="846137"/>
          </a:xfrm>
          <a:prstGeom prst="rect">
            <a:avLst/>
          </a:prstGeom>
          <a:solidFill>
            <a:srgbClr val="8A6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MID VIOLET</a:t>
            </a:r>
          </a:p>
          <a:p>
            <a:pPr algn="l"/>
            <a:r>
              <a:rPr lang="en-US" sz="1800" b="1" dirty="0"/>
              <a:t>138</a:t>
            </a:r>
            <a:r>
              <a:rPr lang="en-US" sz="1800" dirty="0"/>
              <a:t>  /  </a:t>
            </a:r>
            <a:r>
              <a:rPr lang="en-US" sz="1800" b="1" dirty="0"/>
              <a:t>102</a:t>
            </a:r>
            <a:r>
              <a:rPr lang="en-US" sz="1800" dirty="0"/>
              <a:t>  /  </a:t>
            </a:r>
            <a:r>
              <a:rPr lang="en-US" sz="1800" b="1" dirty="0"/>
              <a:t>196</a:t>
            </a:r>
          </a:p>
        </p:txBody>
      </p:sp>
      <p:sp>
        <p:nvSpPr>
          <p:cNvPr id="8" name="Rectangle 7">
            <a:extLst>
              <a:ext uri="{FF2B5EF4-FFF2-40B4-BE49-F238E27FC236}">
                <a16:creationId xmlns:a16="http://schemas.microsoft.com/office/drawing/2014/main" id="{09F37323-D8AF-604E-8FF2-9AAD1275006C}"/>
              </a:ext>
            </a:extLst>
          </p:cNvPr>
          <p:cNvSpPr/>
          <p:nvPr userDrawn="1"/>
        </p:nvSpPr>
        <p:spPr>
          <a:xfrm>
            <a:off x="8097837" y="4194020"/>
            <a:ext cx="2794001" cy="855043"/>
          </a:xfrm>
          <a:prstGeom prst="rect">
            <a:avLst/>
          </a:prstGeom>
          <a:solidFill>
            <a:srgbClr val="C4B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LIGHT VIOLET</a:t>
            </a:r>
          </a:p>
          <a:p>
            <a:pPr algn="l"/>
            <a:r>
              <a:rPr lang="en-US" sz="1800" b="1" dirty="0">
                <a:solidFill>
                  <a:schemeClr val="tx1"/>
                </a:solidFill>
              </a:rPr>
              <a:t>196</a:t>
            </a:r>
            <a:r>
              <a:rPr lang="en-US" sz="1800" dirty="0">
                <a:solidFill>
                  <a:schemeClr val="tx1"/>
                </a:solidFill>
              </a:rPr>
              <a:t>  /  </a:t>
            </a:r>
            <a:r>
              <a:rPr lang="en-US" sz="1800" b="1" dirty="0">
                <a:solidFill>
                  <a:schemeClr val="tx1"/>
                </a:solidFill>
              </a:rPr>
              <a:t>178</a:t>
            </a:r>
            <a:r>
              <a:rPr lang="en-US" sz="1800" dirty="0">
                <a:solidFill>
                  <a:schemeClr val="tx1"/>
                </a:solidFill>
              </a:rPr>
              <a:t>  /  </a:t>
            </a:r>
            <a:r>
              <a:rPr lang="en-US" sz="1800" b="1" dirty="0">
                <a:solidFill>
                  <a:schemeClr val="tx1"/>
                </a:solidFill>
              </a:rPr>
              <a:t>227</a:t>
            </a:r>
          </a:p>
        </p:txBody>
      </p:sp>
      <p:sp>
        <p:nvSpPr>
          <p:cNvPr id="9" name="Rectangle 8">
            <a:extLst>
              <a:ext uri="{FF2B5EF4-FFF2-40B4-BE49-F238E27FC236}">
                <a16:creationId xmlns:a16="http://schemas.microsoft.com/office/drawing/2014/main" id="{EB62AEF3-06EF-774F-8498-183D41E71AE0}"/>
              </a:ext>
            </a:extLst>
          </p:cNvPr>
          <p:cNvSpPr/>
          <p:nvPr userDrawn="1"/>
        </p:nvSpPr>
        <p:spPr>
          <a:xfrm>
            <a:off x="314325" y="1287463"/>
            <a:ext cx="2787650" cy="846137"/>
          </a:xfrm>
          <a:prstGeom prst="rect">
            <a:avLst/>
          </a:prstGeom>
          <a:solidFill>
            <a:srgbClr val="FF6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TANGERINE</a:t>
            </a:r>
          </a:p>
          <a:p>
            <a:pPr algn="l"/>
            <a:r>
              <a:rPr lang="en-US" sz="1800" b="1" dirty="0"/>
              <a:t>255</a:t>
            </a:r>
            <a:r>
              <a:rPr lang="en-US" sz="1800" dirty="0"/>
              <a:t>  /  </a:t>
            </a:r>
            <a:r>
              <a:rPr lang="en-US" sz="1800" b="1" dirty="0"/>
              <a:t>97</a:t>
            </a:r>
            <a:r>
              <a:rPr lang="en-US" sz="1800" dirty="0"/>
              <a:t>  /  </a:t>
            </a:r>
            <a:r>
              <a:rPr lang="en-US" sz="1800" b="1" dirty="0"/>
              <a:t>15</a:t>
            </a:r>
          </a:p>
        </p:txBody>
      </p:sp>
      <p:sp>
        <p:nvSpPr>
          <p:cNvPr id="10" name="Rectangle 9">
            <a:extLst>
              <a:ext uri="{FF2B5EF4-FFF2-40B4-BE49-F238E27FC236}">
                <a16:creationId xmlns:a16="http://schemas.microsoft.com/office/drawing/2014/main" id="{BBADEB17-94FF-E548-B97A-16818CD14EC9}"/>
              </a:ext>
            </a:extLst>
          </p:cNvPr>
          <p:cNvSpPr/>
          <p:nvPr userDrawn="1"/>
        </p:nvSpPr>
        <p:spPr>
          <a:xfrm>
            <a:off x="314325" y="2252663"/>
            <a:ext cx="2787650" cy="863600"/>
          </a:xfrm>
          <a:prstGeom prst="rect">
            <a:avLst/>
          </a:prstGeom>
          <a:solidFill>
            <a:srgbClr val="DD3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DARK TANGERINE</a:t>
            </a:r>
          </a:p>
          <a:p>
            <a:pPr algn="l"/>
            <a:r>
              <a:rPr lang="en-US" sz="1800" b="1" dirty="0"/>
              <a:t>221</a:t>
            </a:r>
            <a:r>
              <a:rPr lang="en-US" sz="1800" dirty="0"/>
              <a:t>  /  </a:t>
            </a:r>
            <a:r>
              <a:rPr lang="en-US" sz="1800" b="1" dirty="0"/>
              <a:t>49</a:t>
            </a:r>
            <a:r>
              <a:rPr lang="en-US" sz="1800" dirty="0"/>
              <a:t>  /  </a:t>
            </a:r>
            <a:r>
              <a:rPr lang="en-US" sz="1800" b="1" dirty="0"/>
              <a:t>11</a:t>
            </a:r>
          </a:p>
        </p:txBody>
      </p:sp>
      <p:sp>
        <p:nvSpPr>
          <p:cNvPr id="11" name="Rectangle 10">
            <a:extLst>
              <a:ext uri="{FF2B5EF4-FFF2-40B4-BE49-F238E27FC236}">
                <a16:creationId xmlns:a16="http://schemas.microsoft.com/office/drawing/2014/main" id="{FE6301F3-2A0E-1D4A-92D3-8186F8681165}"/>
              </a:ext>
            </a:extLst>
          </p:cNvPr>
          <p:cNvSpPr/>
          <p:nvPr userDrawn="1"/>
        </p:nvSpPr>
        <p:spPr>
          <a:xfrm>
            <a:off x="314325" y="3235326"/>
            <a:ext cx="2787650" cy="846137"/>
          </a:xfrm>
          <a:prstGeom prst="rect">
            <a:avLst/>
          </a:prstGeom>
          <a:solidFill>
            <a:srgbClr val="FF94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MID TANGRINE</a:t>
            </a:r>
          </a:p>
          <a:p>
            <a:pPr algn="l"/>
            <a:r>
              <a:rPr lang="en-US" sz="1800" b="1" dirty="0"/>
              <a:t>255</a:t>
            </a:r>
            <a:r>
              <a:rPr lang="en-US" sz="1800" dirty="0"/>
              <a:t>  /  </a:t>
            </a:r>
            <a:r>
              <a:rPr lang="en-US" sz="1800" b="1" dirty="0"/>
              <a:t>148</a:t>
            </a:r>
            <a:r>
              <a:rPr lang="en-US" sz="1800" dirty="0"/>
              <a:t>  /  </a:t>
            </a:r>
            <a:r>
              <a:rPr lang="en-US" sz="1800" b="1" dirty="0"/>
              <a:t>97</a:t>
            </a:r>
          </a:p>
        </p:txBody>
      </p:sp>
      <p:sp>
        <p:nvSpPr>
          <p:cNvPr id="12" name="Rectangle 11">
            <a:extLst>
              <a:ext uri="{FF2B5EF4-FFF2-40B4-BE49-F238E27FC236}">
                <a16:creationId xmlns:a16="http://schemas.microsoft.com/office/drawing/2014/main" id="{F551547C-C161-5F48-BDAC-1F1EFD24AE21}"/>
              </a:ext>
            </a:extLst>
          </p:cNvPr>
          <p:cNvSpPr/>
          <p:nvPr userDrawn="1"/>
        </p:nvSpPr>
        <p:spPr>
          <a:xfrm>
            <a:off x="314325" y="4194280"/>
            <a:ext cx="2787650" cy="863601"/>
          </a:xfrm>
          <a:prstGeom prst="rect">
            <a:avLst/>
          </a:prstGeom>
          <a:solidFill>
            <a:srgbClr val="FFC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LIGHT TANGERINE</a:t>
            </a:r>
          </a:p>
          <a:p>
            <a:pPr algn="l"/>
            <a:r>
              <a:rPr lang="en-US" sz="1800" b="1" dirty="0">
                <a:solidFill>
                  <a:schemeClr val="tx1"/>
                </a:solidFill>
              </a:rPr>
              <a:t>255</a:t>
            </a:r>
            <a:r>
              <a:rPr lang="en-US" sz="1800" dirty="0">
                <a:solidFill>
                  <a:schemeClr val="tx1"/>
                </a:solidFill>
              </a:rPr>
              <a:t>  /  </a:t>
            </a:r>
            <a:r>
              <a:rPr lang="en-US" sz="1800" b="1" dirty="0">
                <a:solidFill>
                  <a:schemeClr val="tx1"/>
                </a:solidFill>
              </a:rPr>
              <a:t>201</a:t>
            </a:r>
            <a:r>
              <a:rPr lang="en-US" sz="1800" dirty="0">
                <a:solidFill>
                  <a:schemeClr val="tx1"/>
                </a:solidFill>
              </a:rPr>
              <a:t>  /  </a:t>
            </a:r>
            <a:r>
              <a:rPr lang="en-US" sz="1800" b="1" dirty="0">
                <a:solidFill>
                  <a:schemeClr val="tx1"/>
                </a:solidFill>
              </a:rPr>
              <a:t>176</a:t>
            </a:r>
          </a:p>
        </p:txBody>
      </p:sp>
      <p:sp>
        <p:nvSpPr>
          <p:cNvPr id="13" name="Rectangle 12">
            <a:extLst>
              <a:ext uri="{FF2B5EF4-FFF2-40B4-BE49-F238E27FC236}">
                <a16:creationId xmlns:a16="http://schemas.microsoft.com/office/drawing/2014/main" id="{196CA985-13CB-2749-9593-531A5F61859C}"/>
              </a:ext>
            </a:extLst>
          </p:cNvPr>
          <p:cNvSpPr/>
          <p:nvPr userDrawn="1"/>
        </p:nvSpPr>
        <p:spPr>
          <a:xfrm>
            <a:off x="4190999" y="1287463"/>
            <a:ext cx="2809875" cy="846137"/>
          </a:xfrm>
          <a:prstGeom prst="rect">
            <a:avLst/>
          </a:prstGeom>
          <a:solidFill>
            <a:srgbClr val="05B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AQUA</a:t>
            </a:r>
          </a:p>
          <a:p>
            <a:pPr algn="l"/>
            <a:r>
              <a:rPr lang="en-US" sz="1800" b="1" dirty="0"/>
              <a:t>5</a:t>
            </a:r>
            <a:r>
              <a:rPr lang="en-US" sz="1800" dirty="0"/>
              <a:t>  /  </a:t>
            </a:r>
            <a:r>
              <a:rPr lang="en-US" sz="1800" b="1" dirty="0"/>
              <a:t>191</a:t>
            </a:r>
            <a:r>
              <a:rPr lang="en-US" sz="1800" dirty="0"/>
              <a:t>  /  </a:t>
            </a:r>
            <a:r>
              <a:rPr lang="en-US" sz="1800" b="1" dirty="0"/>
              <a:t>224</a:t>
            </a:r>
          </a:p>
        </p:txBody>
      </p:sp>
      <p:sp>
        <p:nvSpPr>
          <p:cNvPr id="14" name="Rectangle 13">
            <a:extLst>
              <a:ext uri="{FF2B5EF4-FFF2-40B4-BE49-F238E27FC236}">
                <a16:creationId xmlns:a16="http://schemas.microsoft.com/office/drawing/2014/main" id="{9B69A89E-34CE-C740-B050-0BDE98D1DC38}"/>
              </a:ext>
            </a:extLst>
          </p:cNvPr>
          <p:cNvSpPr/>
          <p:nvPr userDrawn="1"/>
        </p:nvSpPr>
        <p:spPr>
          <a:xfrm>
            <a:off x="4191000" y="2252663"/>
            <a:ext cx="2809876" cy="863600"/>
          </a:xfrm>
          <a:prstGeom prst="rect">
            <a:avLst/>
          </a:prstGeom>
          <a:solidFill>
            <a:srgbClr val="008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DARK AQUA</a:t>
            </a:r>
          </a:p>
          <a:p>
            <a:pPr algn="l"/>
            <a:r>
              <a:rPr lang="en-US" sz="1800" b="1" dirty="0"/>
              <a:t>0</a:t>
            </a:r>
            <a:r>
              <a:rPr lang="en-US" sz="1800" dirty="0"/>
              <a:t>  /  </a:t>
            </a:r>
            <a:r>
              <a:rPr lang="en-US" sz="1800" b="1" dirty="0"/>
              <a:t>128</a:t>
            </a:r>
            <a:r>
              <a:rPr lang="en-US" sz="1800" dirty="0"/>
              <a:t>  /  </a:t>
            </a:r>
            <a:r>
              <a:rPr lang="en-US" sz="1800" b="1" dirty="0"/>
              <a:t>168</a:t>
            </a:r>
          </a:p>
        </p:txBody>
      </p:sp>
      <p:sp>
        <p:nvSpPr>
          <p:cNvPr id="15" name="Rectangle 14">
            <a:extLst>
              <a:ext uri="{FF2B5EF4-FFF2-40B4-BE49-F238E27FC236}">
                <a16:creationId xmlns:a16="http://schemas.microsoft.com/office/drawing/2014/main" id="{25BD599D-BD2F-634C-81A9-D0D58E47B24F}"/>
              </a:ext>
            </a:extLst>
          </p:cNvPr>
          <p:cNvSpPr/>
          <p:nvPr userDrawn="1"/>
        </p:nvSpPr>
        <p:spPr>
          <a:xfrm>
            <a:off x="4191000" y="3235326"/>
            <a:ext cx="2809876" cy="863600"/>
          </a:xfrm>
          <a:prstGeom prst="rect">
            <a:avLst/>
          </a:prstGeom>
          <a:solidFill>
            <a:srgbClr val="59D4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MID AQUA</a:t>
            </a:r>
          </a:p>
          <a:p>
            <a:pPr algn="l"/>
            <a:r>
              <a:rPr lang="en-US" sz="1800" b="1" dirty="0"/>
              <a:t>89</a:t>
            </a:r>
            <a:r>
              <a:rPr lang="en-US" sz="1800" dirty="0"/>
              <a:t>  /  </a:t>
            </a:r>
            <a:r>
              <a:rPr lang="en-US" sz="1800" b="1" dirty="0"/>
              <a:t>212</a:t>
            </a:r>
            <a:r>
              <a:rPr lang="en-US" sz="1800" dirty="0"/>
              <a:t>  /  </a:t>
            </a:r>
            <a:r>
              <a:rPr lang="en-US" sz="1800" b="1" dirty="0"/>
              <a:t>235</a:t>
            </a:r>
          </a:p>
        </p:txBody>
      </p:sp>
      <p:sp>
        <p:nvSpPr>
          <p:cNvPr id="16" name="Rectangle 15">
            <a:extLst>
              <a:ext uri="{FF2B5EF4-FFF2-40B4-BE49-F238E27FC236}">
                <a16:creationId xmlns:a16="http://schemas.microsoft.com/office/drawing/2014/main" id="{E45F7047-EDC6-C34C-BC89-12A5B602FFA9}"/>
              </a:ext>
            </a:extLst>
          </p:cNvPr>
          <p:cNvSpPr/>
          <p:nvPr userDrawn="1"/>
        </p:nvSpPr>
        <p:spPr>
          <a:xfrm>
            <a:off x="4191001" y="4217989"/>
            <a:ext cx="2809873" cy="831074"/>
          </a:xfrm>
          <a:prstGeom prst="rect">
            <a:avLst/>
          </a:prstGeom>
          <a:solidFill>
            <a:srgbClr val="AB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LIGHT AQUA</a:t>
            </a:r>
          </a:p>
          <a:p>
            <a:pPr algn="l"/>
            <a:r>
              <a:rPr lang="en-US" sz="1800" b="1" dirty="0">
                <a:solidFill>
                  <a:schemeClr val="tx1"/>
                </a:solidFill>
              </a:rPr>
              <a:t>171</a:t>
            </a:r>
            <a:r>
              <a:rPr lang="en-US" sz="1800" dirty="0">
                <a:solidFill>
                  <a:schemeClr val="tx1"/>
                </a:solidFill>
              </a:rPr>
              <a:t>  /  </a:t>
            </a:r>
            <a:r>
              <a:rPr lang="en-US" sz="1800" b="1" dirty="0">
                <a:solidFill>
                  <a:schemeClr val="tx1"/>
                </a:solidFill>
              </a:rPr>
              <a:t>232</a:t>
            </a:r>
            <a:r>
              <a:rPr lang="en-US" sz="1800" dirty="0">
                <a:solidFill>
                  <a:schemeClr val="tx1"/>
                </a:solidFill>
              </a:rPr>
              <a:t>  /  </a:t>
            </a:r>
            <a:r>
              <a:rPr lang="en-US" sz="1800" b="1" dirty="0">
                <a:solidFill>
                  <a:schemeClr val="tx1"/>
                </a:solidFill>
              </a:rPr>
              <a:t>245</a:t>
            </a:r>
          </a:p>
        </p:txBody>
      </p:sp>
      <p:sp>
        <p:nvSpPr>
          <p:cNvPr id="17" name="Rectangle 16">
            <a:extLst>
              <a:ext uri="{FF2B5EF4-FFF2-40B4-BE49-F238E27FC236}">
                <a16:creationId xmlns:a16="http://schemas.microsoft.com/office/drawing/2014/main" id="{B11FCDB0-D573-CD46-8B3D-E23EAD152EEE}"/>
              </a:ext>
            </a:extLst>
          </p:cNvPr>
          <p:cNvSpPr/>
          <p:nvPr userDrawn="1"/>
        </p:nvSpPr>
        <p:spPr>
          <a:xfrm>
            <a:off x="8097837" y="5192007"/>
            <a:ext cx="2794001" cy="846137"/>
          </a:xfrm>
          <a:prstGeom prst="rect">
            <a:avLst/>
          </a:prstGeom>
          <a:solidFill>
            <a:srgbClr val="E5D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VIOLET BACKGROUND</a:t>
            </a:r>
          </a:p>
          <a:p>
            <a:pPr algn="l"/>
            <a:r>
              <a:rPr lang="en-US" sz="1800" b="1" dirty="0">
                <a:solidFill>
                  <a:schemeClr val="tx1"/>
                </a:solidFill>
              </a:rPr>
              <a:t>229</a:t>
            </a:r>
            <a:r>
              <a:rPr lang="en-US" sz="1800" dirty="0">
                <a:solidFill>
                  <a:schemeClr val="tx1"/>
                </a:solidFill>
              </a:rPr>
              <a:t>  /  </a:t>
            </a:r>
            <a:r>
              <a:rPr lang="en-US" sz="1800" b="1" dirty="0">
                <a:solidFill>
                  <a:schemeClr val="tx1"/>
                </a:solidFill>
              </a:rPr>
              <a:t>220</a:t>
            </a:r>
            <a:r>
              <a:rPr lang="en-US" sz="1800" dirty="0">
                <a:solidFill>
                  <a:schemeClr val="tx1"/>
                </a:solidFill>
              </a:rPr>
              <a:t>  /  </a:t>
            </a:r>
            <a:r>
              <a:rPr lang="en-US" sz="1800" b="1" dirty="0">
                <a:solidFill>
                  <a:schemeClr val="tx1"/>
                </a:solidFill>
              </a:rPr>
              <a:t>242</a:t>
            </a:r>
          </a:p>
        </p:txBody>
      </p:sp>
      <p:sp>
        <p:nvSpPr>
          <p:cNvPr id="18" name="Rectangle 17">
            <a:extLst>
              <a:ext uri="{FF2B5EF4-FFF2-40B4-BE49-F238E27FC236}">
                <a16:creationId xmlns:a16="http://schemas.microsoft.com/office/drawing/2014/main" id="{A86D8B3C-DBF9-9F49-B806-74219B2B2572}"/>
              </a:ext>
            </a:extLst>
          </p:cNvPr>
          <p:cNvSpPr/>
          <p:nvPr userDrawn="1"/>
        </p:nvSpPr>
        <p:spPr>
          <a:xfrm>
            <a:off x="314325" y="5181600"/>
            <a:ext cx="2787650" cy="856544"/>
          </a:xfrm>
          <a:prstGeom prst="rect">
            <a:avLst/>
          </a:prstGeom>
          <a:solidFill>
            <a:srgbClr val="FFE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spc="0" dirty="0">
                <a:solidFill>
                  <a:schemeClr val="tx1"/>
                </a:solidFill>
              </a:rPr>
              <a:t>TANGERINE BACKGROUND</a:t>
            </a:r>
          </a:p>
          <a:p>
            <a:pPr algn="l"/>
            <a:r>
              <a:rPr lang="en-US" sz="1800" b="1" dirty="0">
                <a:solidFill>
                  <a:schemeClr val="tx1"/>
                </a:solidFill>
              </a:rPr>
              <a:t>255</a:t>
            </a:r>
            <a:r>
              <a:rPr lang="en-US" sz="1800" dirty="0">
                <a:solidFill>
                  <a:schemeClr val="tx1"/>
                </a:solidFill>
              </a:rPr>
              <a:t>  /  </a:t>
            </a:r>
            <a:r>
              <a:rPr lang="en-US" sz="1800" b="1" dirty="0">
                <a:solidFill>
                  <a:schemeClr val="tx1"/>
                </a:solidFill>
              </a:rPr>
              <a:t>231</a:t>
            </a:r>
            <a:r>
              <a:rPr lang="en-US" sz="1800" dirty="0">
                <a:solidFill>
                  <a:schemeClr val="tx1"/>
                </a:solidFill>
              </a:rPr>
              <a:t>  /  </a:t>
            </a:r>
            <a:r>
              <a:rPr lang="en-US" sz="1800" b="1" dirty="0">
                <a:solidFill>
                  <a:schemeClr val="tx1"/>
                </a:solidFill>
              </a:rPr>
              <a:t>219</a:t>
            </a:r>
          </a:p>
        </p:txBody>
      </p:sp>
      <p:sp>
        <p:nvSpPr>
          <p:cNvPr id="19" name="Rectangle 18">
            <a:extLst>
              <a:ext uri="{FF2B5EF4-FFF2-40B4-BE49-F238E27FC236}">
                <a16:creationId xmlns:a16="http://schemas.microsoft.com/office/drawing/2014/main" id="{9435BA44-78E2-0B48-A9DB-999F6BA91E7C}"/>
              </a:ext>
            </a:extLst>
          </p:cNvPr>
          <p:cNvSpPr/>
          <p:nvPr userDrawn="1"/>
        </p:nvSpPr>
        <p:spPr>
          <a:xfrm>
            <a:off x="4191000" y="5181599"/>
            <a:ext cx="2809874" cy="856545"/>
          </a:xfrm>
          <a:prstGeom prst="rect">
            <a:avLst/>
          </a:prstGeom>
          <a:solidFill>
            <a:srgbClr val="DAF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AQUA BACKGROUND</a:t>
            </a:r>
          </a:p>
          <a:p>
            <a:pPr algn="l"/>
            <a:r>
              <a:rPr lang="en-US" sz="1800" b="1" dirty="0">
                <a:solidFill>
                  <a:schemeClr val="tx1"/>
                </a:solidFill>
              </a:rPr>
              <a:t>218</a:t>
            </a:r>
            <a:r>
              <a:rPr lang="en-US" sz="1800" dirty="0">
                <a:solidFill>
                  <a:schemeClr val="tx1"/>
                </a:solidFill>
              </a:rPr>
              <a:t>  /  </a:t>
            </a:r>
            <a:r>
              <a:rPr lang="en-US" sz="1800" b="1" dirty="0">
                <a:solidFill>
                  <a:schemeClr val="tx1"/>
                </a:solidFill>
              </a:rPr>
              <a:t>245</a:t>
            </a:r>
            <a:r>
              <a:rPr lang="en-US" sz="1800" dirty="0">
                <a:solidFill>
                  <a:schemeClr val="tx1"/>
                </a:solidFill>
              </a:rPr>
              <a:t>  /  </a:t>
            </a:r>
            <a:r>
              <a:rPr lang="en-US" sz="1800" b="1" dirty="0">
                <a:solidFill>
                  <a:schemeClr val="tx1"/>
                </a:solidFill>
              </a:rPr>
              <a:t>250</a:t>
            </a:r>
          </a:p>
        </p:txBody>
      </p:sp>
      <p:sp>
        <p:nvSpPr>
          <p:cNvPr id="23" name="TextBox 22">
            <a:extLst>
              <a:ext uri="{FF2B5EF4-FFF2-40B4-BE49-F238E27FC236}">
                <a16:creationId xmlns:a16="http://schemas.microsoft.com/office/drawing/2014/main" id="{F3F564D1-5342-4E4E-9F30-FF25D8C92B24}"/>
              </a:ext>
            </a:extLst>
          </p:cNvPr>
          <p:cNvSpPr txBox="1"/>
          <p:nvPr userDrawn="1"/>
        </p:nvSpPr>
        <p:spPr>
          <a:xfrm>
            <a:off x="314325" y="307975"/>
            <a:ext cx="11558588" cy="646331"/>
          </a:xfrm>
          <a:prstGeom prst="rect">
            <a:avLst/>
          </a:prstGeom>
          <a:noFill/>
        </p:spPr>
        <p:txBody>
          <a:bodyPr wrap="square" rtlCol="0">
            <a:spAutoFit/>
          </a:bodyPr>
          <a:lstStyle/>
          <a:p>
            <a:r>
              <a:rPr lang="en-US" dirty="0"/>
              <a:t>PMI RGB COLOR PALETTE</a:t>
            </a:r>
          </a:p>
          <a:p>
            <a:r>
              <a:rPr lang="en-US" dirty="0"/>
              <a:t>To quickly select a color you may copy and paste a color square or use the eyedropper. </a:t>
            </a:r>
          </a:p>
        </p:txBody>
      </p:sp>
      <p:sp>
        <p:nvSpPr>
          <p:cNvPr id="24" name="Rectangle 23">
            <a:extLst>
              <a:ext uri="{FF2B5EF4-FFF2-40B4-BE49-F238E27FC236}">
                <a16:creationId xmlns:a16="http://schemas.microsoft.com/office/drawing/2014/main" id="{94805AAD-A141-EC4A-845B-673261D4FC5B}"/>
              </a:ext>
            </a:extLst>
          </p:cNvPr>
          <p:cNvSpPr/>
          <p:nvPr userDrawn="1"/>
        </p:nvSpPr>
        <p:spPr>
          <a:xfrm>
            <a:off x="3225800" y="1287463"/>
            <a:ext cx="852219" cy="863601"/>
          </a:xfrm>
          <a:prstGeom prst="rect">
            <a:avLst/>
          </a:prstGeom>
          <a:solidFill>
            <a:srgbClr val="FF6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25" name="Rectangle 24">
            <a:extLst>
              <a:ext uri="{FF2B5EF4-FFF2-40B4-BE49-F238E27FC236}">
                <a16:creationId xmlns:a16="http://schemas.microsoft.com/office/drawing/2014/main" id="{80772C7E-7AE5-6D42-9556-D2AB8C468063}"/>
              </a:ext>
            </a:extLst>
          </p:cNvPr>
          <p:cNvSpPr/>
          <p:nvPr userDrawn="1"/>
        </p:nvSpPr>
        <p:spPr>
          <a:xfrm>
            <a:off x="3225799" y="2268537"/>
            <a:ext cx="852219" cy="847725"/>
          </a:xfrm>
          <a:prstGeom prst="rect">
            <a:avLst/>
          </a:prstGeom>
          <a:solidFill>
            <a:srgbClr val="DD3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26" name="Rectangle 25">
            <a:extLst>
              <a:ext uri="{FF2B5EF4-FFF2-40B4-BE49-F238E27FC236}">
                <a16:creationId xmlns:a16="http://schemas.microsoft.com/office/drawing/2014/main" id="{CB46D55C-0BA0-2D4A-B124-85F898C5AD94}"/>
              </a:ext>
            </a:extLst>
          </p:cNvPr>
          <p:cNvSpPr/>
          <p:nvPr userDrawn="1"/>
        </p:nvSpPr>
        <p:spPr>
          <a:xfrm>
            <a:off x="3225799" y="3248800"/>
            <a:ext cx="852219" cy="847725"/>
          </a:xfrm>
          <a:prstGeom prst="rect">
            <a:avLst/>
          </a:prstGeom>
          <a:solidFill>
            <a:srgbClr val="FF94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27" name="Rectangle 26">
            <a:extLst>
              <a:ext uri="{FF2B5EF4-FFF2-40B4-BE49-F238E27FC236}">
                <a16:creationId xmlns:a16="http://schemas.microsoft.com/office/drawing/2014/main" id="{7B6B7586-4096-614D-A83C-43B83BE0F580}"/>
              </a:ext>
            </a:extLst>
          </p:cNvPr>
          <p:cNvSpPr/>
          <p:nvPr userDrawn="1"/>
        </p:nvSpPr>
        <p:spPr>
          <a:xfrm>
            <a:off x="3225799" y="4198938"/>
            <a:ext cx="852219" cy="889070"/>
          </a:xfrm>
          <a:prstGeom prst="rect">
            <a:avLst/>
          </a:prstGeom>
          <a:solidFill>
            <a:srgbClr val="FFC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28" name="Rectangle 27">
            <a:extLst>
              <a:ext uri="{FF2B5EF4-FFF2-40B4-BE49-F238E27FC236}">
                <a16:creationId xmlns:a16="http://schemas.microsoft.com/office/drawing/2014/main" id="{66079991-12C3-D647-AD32-059D91118FAF}"/>
              </a:ext>
            </a:extLst>
          </p:cNvPr>
          <p:cNvSpPr/>
          <p:nvPr userDrawn="1"/>
        </p:nvSpPr>
        <p:spPr>
          <a:xfrm>
            <a:off x="3225799" y="5181599"/>
            <a:ext cx="852219" cy="856545"/>
          </a:xfrm>
          <a:prstGeom prst="rect">
            <a:avLst/>
          </a:prstGeom>
          <a:solidFill>
            <a:srgbClr val="FFE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29" name="Rectangle 28">
            <a:extLst>
              <a:ext uri="{FF2B5EF4-FFF2-40B4-BE49-F238E27FC236}">
                <a16:creationId xmlns:a16="http://schemas.microsoft.com/office/drawing/2014/main" id="{A412A59A-4BD5-6049-98CC-8C0A8CFCA00A}"/>
              </a:ext>
            </a:extLst>
          </p:cNvPr>
          <p:cNvSpPr/>
          <p:nvPr userDrawn="1"/>
        </p:nvSpPr>
        <p:spPr>
          <a:xfrm>
            <a:off x="7124699" y="1287463"/>
            <a:ext cx="872769" cy="863601"/>
          </a:xfrm>
          <a:prstGeom prst="rect">
            <a:avLst/>
          </a:prstGeom>
          <a:solidFill>
            <a:srgbClr val="05B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0" name="Rectangle 29">
            <a:extLst>
              <a:ext uri="{FF2B5EF4-FFF2-40B4-BE49-F238E27FC236}">
                <a16:creationId xmlns:a16="http://schemas.microsoft.com/office/drawing/2014/main" id="{8F79B83B-7D20-F446-8390-380F236539CE}"/>
              </a:ext>
            </a:extLst>
          </p:cNvPr>
          <p:cNvSpPr/>
          <p:nvPr userDrawn="1"/>
        </p:nvSpPr>
        <p:spPr>
          <a:xfrm>
            <a:off x="7124699" y="2252663"/>
            <a:ext cx="872769" cy="863600"/>
          </a:xfrm>
          <a:prstGeom prst="rect">
            <a:avLst/>
          </a:prstGeom>
          <a:solidFill>
            <a:srgbClr val="008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1" name="Rectangle 30">
            <a:extLst>
              <a:ext uri="{FF2B5EF4-FFF2-40B4-BE49-F238E27FC236}">
                <a16:creationId xmlns:a16="http://schemas.microsoft.com/office/drawing/2014/main" id="{52E34087-F63C-6548-840E-9A07659253FB}"/>
              </a:ext>
            </a:extLst>
          </p:cNvPr>
          <p:cNvSpPr/>
          <p:nvPr userDrawn="1"/>
        </p:nvSpPr>
        <p:spPr>
          <a:xfrm>
            <a:off x="7124699" y="3233738"/>
            <a:ext cx="872769" cy="847725"/>
          </a:xfrm>
          <a:prstGeom prst="rect">
            <a:avLst/>
          </a:prstGeom>
          <a:solidFill>
            <a:srgbClr val="59D4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2" name="Rectangle 31">
            <a:extLst>
              <a:ext uri="{FF2B5EF4-FFF2-40B4-BE49-F238E27FC236}">
                <a16:creationId xmlns:a16="http://schemas.microsoft.com/office/drawing/2014/main" id="{6EE36593-1981-9C4C-B82F-F4B1860EEB88}"/>
              </a:ext>
            </a:extLst>
          </p:cNvPr>
          <p:cNvSpPr/>
          <p:nvPr userDrawn="1"/>
        </p:nvSpPr>
        <p:spPr>
          <a:xfrm>
            <a:off x="7124699" y="4198938"/>
            <a:ext cx="872769" cy="863600"/>
          </a:xfrm>
          <a:prstGeom prst="rect">
            <a:avLst/>
          </a:prstGeom>
          <a:solidFill>
            <a:srgbClr val="AB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33" name="Rectangle 32">
            <a:extLst>
              <a:ext uri="{FF2B5EF4-FFF2-40B4-BE49-F238E27FC236}">
                <a16:creationId xmlns:a16="http://schemas.microsoft.com/office/drawing/2014/main" id="{D557D99B-5237-9A4B-A84C-685716B53561}"/>
              </a:ext>
            </a:extLst>
          </p:cNvPr>
          <p:cNvSpPr/>
          <p:nvPr userDrawn="1"/>
        </p:nvSpPr>
        <p:spPr>
          <a:xfrm>
            <a:off x="7124699" y="5174543"/>
            <a:ext cx="872769" cy="861133"/>
          </a:xfrm>
          <a:prstGeom prst="rect">
            <a:avLst/>
          </a:prstGeom>
          <a:solidFill>
            <a:srgbClr val="DAF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34" name="Rectangle 33">
            <a:extLst>
              <a:ext uri="{FF2B5EF4-FFF2-40B4-BE49-F238E27FC236}">
                <a16:creationId xmlns:a16="http://schemas.microsoft.com/office/drawing/2014/main" id="{DADD6D23-F58E-E143-B31D-65A2D038597D}"/>
              </a:ext>
            </a:extLst>
          </p:cNvPr>
          <p:cNvSpPr/>
          <p:nvPr userDrawn="1"/>
        </p:nvSpPr>
        <p:spPr>
          <a:xfrm>
            <a:off x="11017250" y="1287463"/>
            <a:ext cx="860907" cy="846137"/>
          </a:xfrm>
          <a:prstGeom prst="rect">
            <a:avLst/>
          </a:prstGeom>
          <a:solidFill>
            <a:srgbClr val="4F1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5" name="Rectangle 34">
            <a:extLst>
              <a:ext uri="{FF2B5EF4-FFF2-40B4-BE49-F238E27FC236}">
                <a16:creationId xmlns:a16="http://schemas.microsoft.com/office/drawing/2014/main" id="{A82EFD9D-14EF-AF43-B60C-0ACBA98784A5}"/>
              </a:ext>
            </a:extLst>
          </p:cNvPr>
          <p:cNvSpPr/>
          <p:nvPr userDrawn="1"/>
        </p:nvSpPr>
        <p:spPr>
          <a:xfrm>
            <a:off x="11017250" y="2237599"/>
            <a:ext cx="860907" cy="878664"/>
          </a:xfrm>
          <a:prstGeom prst="rect">
            <a:avLst/>
          </a:prstGeom>
          <a:solidFill>
            <a:srgbClr val="2B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6" name="Rectangle 35">
            <a:extLst>
              <a:ext uri="{FF2B5EF4-FFF2-40B4-BE49-F238E27FC236}">
                <a16:creationId xmlns:a16="http://schemas.microsoft.com/office/drawing/2014/main" id="{F0C40295-6693-8941-A3A2-9ECBA9E23AF8}"/>
              </a:ext>
            </a:extLst>
          </p:cNvPr>
          <p:cNvSpPr/>
          <p:nvPr userDrawn="1"/>
        </p:nvSpPr>
        <p:spPr>
          <a:xfrm>
            <a:off x="11017250" y="3233738"/>
            <a:ext cx="860907" cy="847725"/>
          </a:xfrm>
          <a:prstGeom prst="rect">
            <a:avLst/>
          </a:prstGeom>
          <a:solidFill>
            <a:srgbClr val="8A6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7" name="Rectangle 36">
            <a:extLst>
              <a:ext uri="{FF2B5EF4-FFF2-40B4-BE49-F238E27FC236}">
                <a16:creationId xmlns:a16="http://schemas.microsoft.com/office/drawing/2014/main" id="{BCFABA0B-5006-F445-BD23-4D781A964994}"/>
              </a:ext>
            </a:extLst>
          </p:cNvPr>
          <p:cNvSpPr/>
          <p:nvPr userDrawn="1"/>
        </p:nvSpPr>
        <p:spPr>
          <a:xfrm>
            <a:off x="11017250" y="4198938"/>
            <a:ext cx="860907" cy="863600"/>
          </a:xfrm>
          <a:prstGeom prst="rect">
            <a:avLst/>
          </a:prstGeom>
          <a:solidFill>
            <a:srgbClr val="C4B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38" name="Rectangle 37">
            <a:extLst>
              <a:ext uri="{FF2B5EF4-FFF2-40B4-BE49-F238E27FC236}">
                <a16:creationId xmlns:a16="http://schemas.microsoft.com/office/drawing/2014/main" id="{AF11402F-669D-AD48-BF89-6A829342B32A}"/>
              </a:ext>
            </a:extLst>
          </p:cNvPr>
          <p:cNvSpPr/>
          <p:nvPr userDrawn="1"/>
        </p:nvSpPr>
        <p:spPr>
          <a:xfrm>
            <a:off x="11017250" y="5174544"/>
            <a:ext cx="860907" cy="861132"/>
          </a:xfrm>
          <a:prstGeom prst="rect">
            <a:avLst/>
          </a:prstGeom>
          <a:solidFill>
            <a:srgbClr val="E5D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Tree>
    <p:extLst>
      <p:ext uri="{BB962C8B-B14F-4D97-AF65-F5344CB8AC3E}">
        <p14:creationId xmlns:p14="http://schemas.microsoft.com/office/powerpoint/2010/main" val="33475464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9448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TANGERINE INNOVA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698554" cy="2387600"/>
          </a:xfrm>
        </p:spPr>
        <p:txBody>
          <a:bodyPr anchor="t" anchorCtr="0"/>
          <a:lstStyle>
            <a:lvl1pPr algn="l">
              <a:lnSpc>
                <a:spcPts val="5000"/>
              </a:lnSpc>
              <a:defRPr sz="4000" cap="all" baseline="0">
                <a:solidFill>
                  <a:schemeClr val="bg1"/>
                </a:solidFill>
              </a:defRPr>
            </a:lvl1pPr>
          </a:lstStyle>
          <a:p>
            <a:r>
              <a:rPr lang="en-US" dirty="0"/>
              <a:t>DIVIDER TANGERINE INNOVATION</a:t>
            </a:r>
          </a:p>
        </p:txBody>
      </p:sp>
      <p:sp>
        <p:nvSpPr>
          <p:cNvPr id="4" name="Date Placeholder 3"/>
          <p:cNvSpPr>
            <a:spLocks noGrp="1"/>
          </p:cNvSpPr>
          <p:nvPr>
            <p:ph type="dt" sz="half" idx="10"/>
          </p:nvPr>
        </p:nvSpPr>
        <p:spPr/>
        <p:txBody>
          <a:bodyPr/>
          <a:lstStyle>
            <a:lvl1pPr>
              <a:defRPr>
                <a:solidFill>
                  <a:schemeClr val="bg1"/>
                </a:solidFill>
              </a:defRPr>
            </a:lvl1pPr>
          </a:lstStyle>
          <a:p>
            <a:fld id="{3260D67F-0EE6-2C4B-AD7D-FB96FD6C3925}" type="datetime3">
              <a:rPr lang="en-US" smtClean="0"/>
              <a:t>6 January 2022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9" name="Picture 8">
            <a:extLst>
              <a:ext uri="{FF2B5EF4-FFF2-40B4-BE49-F238E27FC236}">
                <a16:creationId xmlns:a16="http://schemas.microsoft.com/office/drawing/2014/main" id="{74387E57-BD30-C849-B480-B6A138293C3F}"/>
              </a:ext>
            </a:extLst>
          </p:cNvPr>
          <p:cNvPicPr>
            <a:picLocks noChangeAspect="1"/>
          </p:cNvPicPr>
          <p:nvPr userDrawn="1"/>
        </p:nvPicPr>
        <p:blipFill>
          <a:blip r:embed="rId2"/>
          <a:stretch>
            <a:fillRect/>
          </a:stretch>
        </p:blipFill>
        <p:spPr>
          <a:xfrm>
            <a:off x="6151563" y="307975"/>
            <a:ext cx="5721350" cy="5721350"/>
          </a:xfrm>
          <a:prstGeom prst="rect">
            <a:avLst/>
          </a:prstGeom>
        </p:spPr>
      </p:pic>
    </p:spTree>
    <p:extLst>
      <p:ext uri="{BB962C8B-B14F-4D97-AF65-F5344CB8AC3E}">
        <p14:creationId xmlns:p14="http://schemas.microsoft.com/office/powerpoint/2010/main" val="1555895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TANGERINE VIS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698554" cy="2387600"/>
          </a:xfrm>
        </p:spPr>
        <p:txBody>
          <a:bodyPr anchor="t" anchorCtr="0"/>
          <a:lstStyle>
            <a:lvl1pPr algn="l">
              <a:lnSpc>
                <a:spcPts val="5000"/>
              </a:lnSpc>
              <a:defRPr sz="4000" cap="all" baseline="0">
                <a:solidFill>
                  <a:schemeClr val="bg1"/>
                </a:solidFill>
              </a:defRPr>
            </a:lvl1pPr>
          </a:lstStyle>
          <a:p>
            <a:r>
              <a:rPr lang="en-US" dirty="0"/>
              <a:t>DIVIDER TANGERINE VISION</a:t>
            </a:r>
          </a:p>
        </p:txBody>
      </p:sp>
      <p:sp>
        <p:nvSpPr>
          <p:cNvPr id="4" name="Date Placeholder 3"/>
          <p:cNvSpPr>
            <a:spLocks noGrp="1"/>
          </p:cNvSpPr>
          <p:nvPr>
            <p:ph type="dt" sz="half" idx="10"/>
          </p:nvPr>
        </p:nvSpPr>
        <p:spPr/>
        <p:txBody>
          <a:bodyPr/>
          <a:lstStyle>
            <a:lvl1pPr>
              <a:defRPr>
                <a:solidFill>
                  <a:schemeClr val="bg1"/>
                </a:solidFill>
              </a:defRPr>
            </a:lvl1pPr>
          </a:lstStyle>
          <a:p>
            <a:fld id="{3260D67F-0EE6-2C4B-AD7D-FB96FD6C3925}" type="datetime3">
              <a:rPr lang="en-US" smtClean="0"/>
              <a:t>6 January 2022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8" name="Picture 7">
            <a:extLst>
              <a:ext uri="{FF2B5EF4-FFF2-40B4-BE49-F238E27FC236}">
                <a16:creationId xmlns:a16="http://schemas.microsoft.com/office/drawing/2014/main" id="{664E9458-54A6-D341-91E7-60D36F10FDE1}"/>
              </a:ext>
            </a:extLst>
          </p:cNvPr>
          <p:cNvPicPr>
            <a:picLocks noChangeAspect="1"/>
          </p:cNvPicPr>
          <p:nvPr userDrawn="1"/>
        </p:nvPicPr>
        <p:blipFill>
          <a:blip r:embed="rId2">
            <a:lum bright="100000"/>
          </a:blip>
          <a:stretch>
            <a:fillRect/>
          </a:stretch>
        </p:blipFill>
        <p:spPr>
          <a:xfrm>
            <a:off x="6157913" y="320676"/>
            <a:ext cx="5714999" cy="5714999"/>
          </a:xfrm>
          <a:prstGeom prst="rect">
            <a:avLst/>
          </a:prstGeom>
        </p:spPr>
      </p:pic>
    </p:spTree>
    <p:extLst>
      <p:ext uri="{BB962C8B-B14F-4D97-AF65-F5344CB8AC3E}">
        <p14:creationId xmlns:p14="http://schemas.microsoft.com/office/powerpoint/2010/main" val="3167411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TANGERINE PATTER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695382" cy="2387600"/>
          </a:xfrm>
        </p:spPr>
        <p:txBody>
          <a:bodyPr anchor="t" anchorCtr="0"/>
          <a:lstStyle>
            <a:lvl1pPr algn="l">
              <a:lnSpc>
                <a:spcPts val="5000"/>
              </a:lnSpc>
              <a:defRPr sz="4000" cap="all" baseline="0">
                <a:solidFill>
                  <a:schemeClr val="bg1"/>
                </a:solidFill>
              </a:defRPr>
            </a:lvl1pPr>
          </a:lstStyle>
          <a:p>
            <a:r>
              <a:rPr lang="en-US" dirty="0"/>
              <a:t>DIVIDER TANGERINE PATTERN</a:t>
            </a:r>
          </a:p>
        </p:txBody>
      </p:sp>
      <p:sp>
        <p:nvSpPr>
          <p:cNvPr id="4" name="Date Placeholder 3"/>
          <p:cNvSpPr>
            <a:spLocks noGrp="1"/>
          </p:cNvSpPr>
          <p:nvPr>
            <p:ph type="dt" sz="half" idx="10"/>
          </p:nvPr>
        </p:nvSpPr>
        <p:spPr/>
        <p:txBody>
          <a:bodyPr/>
          <a:lstStyle>
            <a:lvl1pPr>
              <a:defRPr>
                <a:solidFill>
                  <a:schemeClr val="bg1"/>
                </a:solidFill>
              </a:defRPr>
            </a:lvl1pPr>
          </a:lstStyle>
          <a:p>
            <a:fld id="{B183B5F5-3AA0-E14F-BD88-9A2770088987}" type="datetime3">
              <a:rPr lang="en-US" smtClean="0"/>
              <a:t>6 January 2022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12" name="Picture 11">
            <a:extLst>
              <a:ext uri="{FF2B5EF4-FFF2-40B4-BE49-F238E27FC236}">
                <a16:creationId xmlns:a16="http://schemas.microsoft.com/office/drawing/2014/main" id="{BC32C4C2-5012-8A4E-9976-D06B71975E4C}"/>
              </a:ext>
            </a:extLst>
          </p:cNvPr>
          <p:cNvPicPr>
            <a:picLocks noChangeAspect="1"/>
          </p:cNvPicPr>
          <p:nvPr userDrawn="1"/>
        </p:nvPicPr>
        <p:blipFill>
          <a:blip r:embed="rId2"/>
          <a:stretch>
            <a:fillRect/>
          </a:stretch>
        </p:blipFill>
        <p:spPr>
          <a:xfrm>
            <a:off x="10028238" y="4198938"/>
            <a:ext cx="863600" cy="863600"/>
          </a:xfrm>
          <a:prstGeom prst="rect">
            <a:avLst/>
          </a:prstGeom>
        </p:spPr>
      </p:pic>
      <p:pic>
        <p:nvPicPr>
          <p:cNvPr id="14" name="Picture 13">
            <a:extLst>
              <a:ext uri="{FF2B5EF4-FFF2-40B4-BE49-F238E27FC236}">
                <a16:creationId xmlns:a16="http://schemas.microsoft.com/office/drawing/2014/main" id="{0127EC68-2C75-BA45-9985-62B9AA96206F}"/>
              </a:ext>
            </a:extLst>
          </p:cNvPr>
          <p:cNvPicPr>
            <a:picLocks noChangeAspect="1"/>
          </p:cNvPicPr>
          <p:nvPr userDrawn="1"/>
        </p:nvPicPr>
        <p:blipFill>
          <a:blip r:embed="rId3"/>
          <a:stretch>
            <a:fillRect/>
          </a:stretch>
        </p:blipFill>
        <p:spPr>
          <a:xfrm>
            <a:off x="9163785" y="1287463"/>
            <a:ext cx="864453" cy="864453"/>
          </a:xfrm>
          <a:prstGeom prst="rect">
            <a:avLst/>
          </a:prstGeom>
        </p:spPr>
      </p:pic>
      <p:pic>
        <p:nvPicPr>
          <p:cNvPr id="16" name="Picture 15">
            <a:extLst>
              <a:ext uri="{FF2B5EF4-FFF2-40B4-BE49-F238E27FC236}">
                <a16:creationId xmlns:a16="http://schemas.microsoft.com/office/drawing/2014/main" id="{F26F4148-A6EF-0B41-BA3C-1DBDAAEC3CCB}"/>
              </a:ext>
            </a:extLst>
          </p:cNvPr>
          <p:cNvPicPr>
            <a:picLocks noChangeAspect="1"/>
          </p:cNvPicPr>
          <p:nvPr userDrawn="1"/>
        </p:nvPicPr>
        <p:blipFill>
          <a:blip r:embed="rId4"/>
          <a:stretch>
            <a:fillRect/>
          </a:stretch>
        </p:blipFill>
        <p:spPr>
          <a:xfrm>
            <a:off x="11008459" y="2260600"/>
            <a:ext cx="855663" cy="855663"/>
          </a:xfrm>
          <a:prstGeom prst="rect">
            <a:avLst/>
          </a:prstGeom>
        </p:spPr>
      </p:pic>
      <p:pic>
        <p:nvPicPr>
          <p:cNvPr id="18" name="Picture 17">
            <a:extLst>
              <a:ext uri="{FF2B5EF4-FFF2-40B4-BE49-F238E27FC236}">
                <a16:creationId xmlns:a16="http://schemas.microsoft.com/office/drawing/2014/main" id="{D9537E7A-1C25-2C41-A190-05050CC53E05}"/>
              </a:ext>
            </a:extLst>
          </p:cNvPr>
          <p:cNvPicPr>
            <a:picLocks noChangeAspect="1"/>
          </p:cNvPicPr>
          <p:nvPr userDrawn="1"/>
        </p:nvPicPr>
        <p:blipFill>
          <a:blip r:embed="rId5"/>
          <a:stretch>
            <a:fillRect/>
          </a:stretch>
        </p:blipFill>
        <p:spPr>
          <a:xfrm>
            <a:off x="10044112" y="2268537"/>
            <a:ext cx="847725" cy="847725"/>
          </a:xfrm>
          <a:prstGeom prst="rect">
            <a:avLst/>
          </a:prstGeom>
        </p:spPr>
      </p:pic>
      <p:pic>
        <p:nvPicPr>
          <p:cNvPr id="20" name="Picture 19">
            <a:extLst>
              <a:ext uri="{FF2B5EF4-FFF2-40B4-BE49-F238E27FC236}">
                <a16:creationId xmlns:a16="http://schemas.microsoft.com/office/drawing/2014/main" id="{C220902C-155B-D849-ACE7-AE85807C1B55}"/>
              </a:ext>
            </a:extLst>
          </p:cNvPr>
          <p:cNvPicPr>
            <a:picLocks noChangeAspect="1"/>
          </p:cNvPicPr>
          <p:nvPr userDrawn="1"/>
        </p:nvPicPr>
        <p:blipFill>
          <a:blip r:embed="rId6"/>
          <a:stretch>
            <a:fillRect/>
          </a:stretch>
        </p:blipFill>
        <p:spPr>
          <a:xfrm>
            <a:off x="8097837" y="4213226"/>
            <a:ext cx="849311" cy="849311"/>
          </a:xfrm>
          <a:prstGeom prst="rect">
            <a:avLst/>
          </a:prstGeom>
        </p:spPr>
      </p:pic>
      <p:pic>
        <p:nvPicPr>
          <p:cNvPr id="22" name="Picture 21">
            <a:extLst>
              <a:ext uri="{FF2B5EF4-FFF2-40B4-BE49-F238E27FC236}">
                <a16:creationId xmlns:a16="http://schemas.microsoft.com/office/drawing/2014/main" id="{76977E99-4A69-794B-BD3C-48DA4888475E}"/>
              </a:ext>
            </a:extLst>
          </p:cNvPr>
          <p:cNvPicPr>
            <a:picLocks noChangeAspect="1"/>
          </p:cNvPicPr>
          <p:nvPr userDrawn="1"/>
        </p:nvPicPr>
        <p:blipFill>
          <a:blip r:embed="rId7"/>
          <a:stretch>
            <a:fillRect/>
          </a:stretch>
        </p:blipFill>
        <p:spPr>
          <a:xfrm>
            <a:off x="11018837" y="5181599"/>
            <a:ext cx="854075" cy="854075"/>
          </a:xfrm>
          <a:prstGeom prst="rect">
            <a:avLst/>
          </a:prstGeom>
        </p:spPr>
      </p:pic>
      <p:pic>
        <p:nvPicPr>
          <p:cNvPr id="28" name="Picture 27">
            <a:extLst>
              <a:ext uri="{FF2B5EF4-FFF2-40B4-BE49-F238E27FC236}">
                <a16:creationId xmlns:a16="http://schemas.microsoft.com/office/drawing/2014/main" id="{6CE4EE1B-2FEB-154C-8F29-E45EE5E328DC}"/>
              </a:ext>
            </a:extLst>
          </p:cNvPr>
          <p:cNvPicPr>
            <a:picLocks noChangeAspect="1"/>
          </p:cNvPicPr>
          <p:nvPr userDrawn="1"/>
        </p:nvPicPr>
        <p:blipFill>
          <a:blip r:embed="rId8">
            <a:lum bright="100000"/>
          </a:blip>
          <a:stretch>
            <a:fillRect/>
          </a:stretch>
        </p:blipFill>
        <p:spPr>
          <a:xfrm>
            <a:off x="6167435" y="4221043"/>
            <a:ext cx="849312" cy="849312"/>
          </a:xfrm>
          <a:prstGeom prst="rect">
            <a:avLst/>
          </a:prstGeom>
        </p:spPr>
      </p:pic>
      <p:pic>
        <p:nvPicPr>
          <p:cNvPr id="32" name="Picture 31">
            <a:extLst>
              <a:ext uri="{FF2B5EF4-FFF2-40B4-BE49-F238E27FC236}">
                <a16:creationId xmlns:a16="http://schemas.microsoft.com/office/drawing/2014/main" id="{D2EE7049-3688-B94D-848E-9AB6B82282D5}"/>
              </a:ext>
            </a:extLst>
          </p:cNvPr>
          <p:cNvPicPr>
            <a:picLocks noChangeAspect="1"/>
          </p:cNvPicPr>
          <p:nvPr userDrawn="1"/>
        </p:nvPicPr>
        <p:blipFill>
          <a:blip r:embed="rId9">
            <a:lum bright="100000"/>
          </a:blip>
          <a:stretch>
            <a:fillRect/>
          </a:stretch>
        </p:blipFill>
        <p:spPr>
          <a:xfrm>
            <a:off x="9078913" y="3212307"/>
            <a:ext cx="869156" cy="869156"/>
          </a:xfrm>
          <a:prstGeom prst="rect">
            <a:avLst/>
          </a:prstGeom>
        </p:spPr>
      </p:pic>
      <p:pic>
        <p:nvPicPr>
          <p:cNvPr id="36" name="Picture 35">
            <a:extLst>
              <a:ext uri="{FF2B5EF4-FFF2-40B4-BE49-F238E27FC236}">
                <a16:creationId xmlns:a16="http://schemas.microsoft.com/office/drawing/2014/main" id="{C15D96E2-281C-3F46-8843-E17D1E113E74}"/>
              </a:ext>
            </a:extLst>
          </p:cNvPr>
          <p:cNvPicPr>
            <a:picLocks noChangeAspect="1"/>
          </p:cNvPicPr>
          <p:nvPr userDrawn="1"/>
        </p:nvPicPr>
        <p:blipFill>
          <a:blip r:embed="rId4"/>
          <a:stretch>
            <a:fillRect/>
          </a:stretch>
        </p:blipFill>
        <p:spPr>
          <a:xfrm>
            <a:off x="9078912" y="5195489"/>
            <a:ext cx="847725" cy="847725"/>
          </a:xfrm>
          <a:prstGeom prst="rect">
            <a:avLst/>
          </a:prstGeom>
        </p:spPr>
      </p:pic>
    </p:spTree>
    <p:extLst>
      <p:ext uri="{BB962C8B-B14F-4D97-AF65-F5344CB8AC3E}">
        <p14:creationId xmlns:p14="http://schemas.microsoft.com/office/powerpoint/2010/main" val="2558163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AQUA DETERMINATION">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21350" cy="2387600"/>
          </a:xfrm>
        </p:spPr>
        <p:txBody>
          <a:bodyPr anchor="t" anchorCtr="0"/>
          <a:lstStyle>
            <a:lvl1pPr algn="l">
              <a:lnSpc>
                <a:spcPts val="5000"/>
              </a:lnSpc>
              <a:defRPr sz="4000" cap="all" baseline="0">
                <a:solidFill>
                  <a:schemeClr val="bg1"/>
                </a:solidFill>
              </a:defRPr>
            </a:lvl1pPr>
          </a:lstStyle>
          <a:p>
            <a:r>
              <a:rPr lang="en-US" dirty="0"/>
              <a:t>DIVIDER AQUA DETERMINATION</a:t>
            </a:r>
          </a:p>
        </p:txBody>
      </p:sp>
      <p:sp>
        <p:nvSpPr>
          <p:cNvPr id="4" name="Date Placeholder 3"/>
          <p:cNvSpPr>
            <a:spLocks noGrp="1"/>
          </p:cNvSpPr>
          <p:nvPr>
            <p:ph type="dt" sz="half" idx="10"/>
          </p:nvPr>
        </p:nvSpPr>
        <p:spPr/>
        <p:txBody>
          <a:bodyPr/>
          <a:lstStyle>
            <a:lvl1pPr>
              <a:defRPr>
                <a:solidFill>
                  <a:schemeClr val="bg1"/>
                </a:solidFill>
              </a:defRPr>
            </a:lvl1pPr>
          </a:lstStyle>
          <a:p>
            <a:fld id="{0D17D4B4-32E3-1249-8EDD-E372399E7D61}" type="datetime3">
              <a:rPr lang="en-US" smtClean="0"/>
              <a:t>6 January 2022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12" name="Picture 11">
            <a:extLst>
              <a:ext uri="{FF2B5EF4-FFF2-40B4-BE49-F238E27FC236}">
                <a16:creationId xmlns:a16="http://schemas.microsoft.com/office/drawing/2014/main" id="{1981A9E2-17C2-BC46-8432-722BE0041E6E}"/>
              </a:ext>
            </a:extLst>
          </p:cNvPr>
          <p:cNvPicPr>
            <a:picLocks noChangeAspect="1"/>
          </p:cNvPicPr>
          <p:nvPr userDrawn="1"/>
        </p:nvPicPr>
        <p:blipFill>
          <a:blip r:embed="rId2"/>
          <a:stretch>
            <a:fillRect/>
          </a:stretch>
        </p:blipFill>
        <p:spPr>
          <a:xfrm>
            <a:off x="6141466" y="323291"/>
            <a:ext cx="5721350" cy="5721350"/>
          </a:xfrm>
          <a:prstGeom prst="rect">
            <a:avLst/>
          </a:prstGeom>
        </p:spPr>
      </p:pic>
    </p:spTree>
    <p:extLst>
      <p:ext uri="{BB962C8B-B14F-4D97-AF65-F5344CB8AC3E}">
        <p14:creationId xmlns:p14="http://schemas.microsoft.com/office/powerpoint/2010/main" val="979571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AQUA OUTCOMES">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21350" cy="2387600"/>
          </a:xfrm>
        </p:spPr>
        <p:txBody>
          <a:bodyPr anchor="t" anchorCtr="0"/>
          <a:lstStyle>
            <a:lvl1pPr algn="l">
              <a:lnSpc>
                <a:spcPts val="5000"/>
              </a:lnSpc>
              <a:defRPr sz="4000" cap="all" baseline="0">
                <a:solidFill>
                  <a:schemeClr val="bg1"/>
                </a:solidFill>
              </a:defRPr>
            </a:lvl1pPr>
          </a:lstStyle>
          <a:p>
            <a:r>
              <a:rPr lang="en-US" dirty="0"/>
              <a:t>DIVIDER AQUA OUTCOMES</a:t>
            </a:r>
          </a:p>
        </p:txBody>
      </p:sp>
      <p:sp>
        <p:nvSpPr>
          <p:cNvPr id="4" name="Date Placeholder 3"/>
          <p:cNvSpPr>
            <a:spLocks noGrp="1"/>
          </p:cNvSpPr>
          <p:nvPr>
            <p:ph type="dt" sz="half" idx="10"/>
          </p:nvPr>
        </p:nvSpPr>
        <p:spPr/>
        <p:txBody>
          <a:bodyPr/>
          <a:lstStyle>
            <a:lvl1pPr>
              <a:defRPr>
                <a:solidFill>
                  <a:schemeClr val="bg1"/>
                </a:solidFill>
              </a:defRPr>
            </a:lvl1pPr>
          </a:lstStyle>
          <a:p>
            <a:fld id="{0D17D4B4-32E3-1249-8EDD-E372399E7D61}" type="datetime3">
              <a:rPr lang="en-US" smtClean="0"/>
              <a:t>6 January 2022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8" name="Picture 7">
            <a:extLst>
              <a:ext uri="{FF2B5EF4-FFF2-40B4-BE49-F238E27FC236}">
                <a16:creationId xmlns:a16="http://schemas.microsoft.com/office/drawing/2014/main" id="{AA775A6C-09CC-3043-A416-0769853923B3}"/>
              </a:ext>
            </a:extLst>
          </p:cNvPr>
          <p:cNvPicPr>
            <a:picLocks noChangeAspect="1"/>
          </p:cNvPicPr>
          <p:nvPr userDrawn="1"/>
        </p:nvPicPr>
        <p:blipFill>
          <a:blip r:embed="rId2"/>
          <a:stretch>
            <a:fillRect/>
          </a:stretch>
        </p:blipFill>
        <p:spPr>
          <a:xfrm>
            <a:off x="6151563" y="323291"/>
            <a:ext cx="5721350" cy="5721350"/>
          </a:xfrm>
          <a:prstGeom prst="rect">
            <a:avLst/>
          </a:prstGeom>
        </p:spPr>
      </p:pic>
    </p:spTree>
    <p:extLst>
      <p:ext uri="{BB962C8B-B14F-4D97-AF65-F5344CB8AC3E}">
        <p14:creationId xmlns:p14="http://schemas.microsoft.com/office/powerpoint/2010/main" val="1283446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AQUA PATTERN">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07343" cy="2387600"/>
          </a:xfrm>
        </p:spPr>
        <p:txBody>
          <a:bodyPr anchor="t" anchorCtr="0"/>
          <a:lstStyle>
            <a:lvl1pPr algn="l">
              <a:lnSpc>
                <a:spcPts val="5000"/>
              </a:lnSpc>
              <a:defRPr sz="4000" cap="all" baseline="0">
                <a:solidFill>
                  <a:schemeClr val="bg1"/>
                </a:solidFill>
              </a:defRPr>
            </a:lvl1pPr>
          </a:lstStyle>
          <a:p>
            <a:r>
              <a:rPr lang="en-US" dirty="0"/>
              <a:t>Divider aqua pattern</a:t>
            </a:r>
          </a:p>
        </p:txBody>
      </p:sp>
      <p:sp>
        <p:nvSpPr>
          <p:cNvPr id="4" name="Date Placeholder 3"/>
          <p:cNvSpPr>
            <a:spLocks noGrp="1"/>
          </p:cNvSpPr>
          <p:nvPr>
            <p:ph type="dt" sz="half" idx="10"/>
          </p:nvPr>
        </p:nvSpPr>
        <p:spPr/>
        <p:txBody>
          <a:bodyPr/>
          <a:lstStyle>
            <a:lvl1pPr>
              <a:defRPr>
                <a:solidFill>
                  <a:schemeClr val="bg1"/>
                </a:solidFill>
              </a:defRPr>
            </a:lvl1pPr>
          </a:lstStyle>
          <a:p>
            <a:fld id="{0E552173-E8D3-4B4D-8AD0-7DCDFD3AE6A1}" type="datetime3">
              <a:rPr lang="en-US" smtClean="0"/>
              <a:t>6 January 2022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‹Nr.›</a:t>
            </a:fld>
            <a:endParaRPr lang="en-US"/>
          </a:p>
        </p:txBody>
      </p:sp>
      <p:pic>
        <p:nvPicPr>
          <p:cNvPr id="12" name="Picture 11">
            <a:extLst>
              <a:ext uri="{FF2B5EF4-FFF2-40B4-BE49-F238E27FC236}">
                <a16:creationId xmlns:a16="http://schemas.microsoft.com/office/drawing/2014/main" id="{BC32C4C2-5012-8A4E-9976-D06B71975E4C}"/>
              </a:ext>
            </a:extLst>
          </p:cNvPr>
          <p:cNvPicPr>
            <a:picLocks noChangeAspect="1"/>
          </p:cNvPicPr>
          <p:nvPr userDrawn="1"/>
        </p:nvPicPr>
        <p:blipFill>
          <a:blip r:embed="rId2"/>
          <a:stretch>
            <a:fillRect/>
          </a:stretch>
        </p:blipFill>
        <p:spPr>
          <a:xfrm>
            <a:off x="10044113" y="2266214"/>
            <a:ext cx="863600" cy="863600"/>
          </a:xfrm>
          <a:prstGeom prst="rect">
            <a:avLst/>
          </a:prstGeom>
        </p:spPr>
      </p:pic>
      <p:pic>
        <p:nvPicPr>
          <p:cNvPr id="14" name="Picture 13">
            <a:extLst>
              <a:ext uri="{FF2B5EF4-FFF2-40B4-BE49-F238E27FC236}">
                <a16:creationId xmlns:a16="http://schemas.microsoft.com/office/drawing/2014/main" id="{0127EC68-2C75-BA45-9985-62B9AA96206F}"/>
              </a:ext>
            </a:extLst>
          </p:cNvPr>
          <p:cNvPicPr>
            <a:picLocks noChangeAspect="1"/>
          </p:cNvPicPr>
          <p:nvPr userDrawn="1"/>
        </p:nvPicPr>
        <p:blipFill>
          <a:blip r:embed="rId3"/>
          <a:stretch>
            <a:fillRect/>
          </a:stretch>
        </p:blipFill>
        <p:spPr>
          <a:xfrm>
            <a:off x="6155474" y="4198938"/>
            <a:ext cx="864453" cy="864453"/>
          </a:xfrm>
          <a:prstGeom prst="rect">
            <a:avLst/>
          </a:prstGeom>
        </p:spPr>
      </p:pic>
      <p:pic>
        <p:nvPicPr>
          <p:cNvPr id="16" name="Picture 15">
            <a:extLst>
              <a:ext uri="{FF2B5EF4-FFF2-40B4-BE49-F238E27FC236}">
                <a16:creationId xmlns:a16="http://schemas.microsoft.com/office/drawing/2014/main" id="{F26F4148-A6EF-0B41-BA3C-1DBDAAEC3CCB}"/>
              </a:ext>
            </a:extLst>
          </p:cNvPr>
          <p:cNvPicPr>
            <a:picLocks noChangeAspect="1"/>
          </p:cNvPicPr>
          <p:nvPr userDrawn="1"/>
        </p:nvPicPr>
        <p:blipFill>
          <a:blip r:embed="rId4"/>
          <a:stretch>
            <a:fillRect/>
          </a:stretch>
        </p:blipFill>
        <p:spPr>
          <a:xfrm>
            <a:off x="9078913" y="2252663"/>
            <a:ext cx="855663" cy="855663"/>
          </a:xfrm>
          <a:prstGeom prst="rect">
            <a:avLst/>
          </a:prstGeom>
        </p:spPr>
      </p:pic>
      <p:pic>
        <p:nvPicPr>
          <p:cNvPr id="18" name="Picture 17">
            <a:extLst>
              <a:ext uri="{FF2B5EF4-FFF2-40B4-BE49-F238E27FC236}">
                <a16:creationId xmlns:a16="http://schemas.microsoft.com/office/drawing/2014/main" id="{D9537E7A-1C25-2C41-A190-05050CC53E05}"/>
              </a:ext>
            </a:extLst>
          </p:cNvPr>
          <p:cNvPicPr>
            <a:picLocks noChangeAspect="1"/>
          </p:cNvPicPr>
          <p:nvPr userDrawn="1"/>
        </p:nvPicPr>
        <p:blipFill>
          <a:blip r:embed="rId5"/>
          <a:stretch>
            <a:fillRect/>
          </a:stretch>
        </p:blipFill>
        <p:spPr>
          <a:xfrm>
            <a:off x="5180013" y="307975"/>
            <a:ext cx="847725" cy="847725"/>
          </a:xfrm>
          <a:prstGeom prst="rect">
            <a:avLst/>
          </a:prstGeom>
        </p:spPr>
      </p:pic>
      <p:pic>
        <p:nvPicPr>
          <p:cNvPr id="20" name="Picture 19">
            <a:extLst>
              <a:ext uri="{FF2B5EF4-FFF2-40B4-BE49-F238E27FC236}">
                <a16:creationId xmlns:a16="http://schemas.microsoft.com/office/drawing/2014/main" id="{C220902C-155B-D849-ACE7-AE85807C1B55}"/>
              </a:ext>
            </a:extLst>
          </p:cNvPr>
          <p:cNvPicPr>
            <a:picLocks noChangeAspect="1"/>
          </p:cNvPicPr>
          <p:nvPr userDrawn="1"/>
        </p:nvPicPr>
        <p:blipFill>
          <a:blip r:embed="rId6"/>
          <a:stretch>
            <a:fillRect/>
          </a:stretch>
        </p:blipFill>
        <p:spPr>
          <a:xfrm>
            <a:off x="7124699" y="5195489"/>
            <a:ext cx="849311" cy="849311"/>
          </a:xfrm>
          <a:prstGeom prst="rect">
            <a:avLst/>
          </a:prstGeom>
        </p:spPr>
      </p:pic>
      <p:pic>
        <p:nvPicPr>
          <p:cNvPr id="22" name="Picture 21">
            <a:extLst>
              <a:ext uri="{FF2B5EF4-FFF2-40B4-BE49-F238E27FC236}">
                <a16:creationId xmlns:a16="http://schemas.microsoft.com/office/drawing/2014/main" id="{76977E99-4A69-794B-BD3C-48DA4888475E}"/>
              </a:ext>
            </a:extLst>
          </p:cNvPr>
          <p:cNvPicPr>
            <a:picLocks noChangeAspect="1"/>
          </p:cNvPicPr>
          <p:nvPr userDrawn="1"/>
        </p:nvPicPr>
        <p:blipFill>
          <a:blip r:embed="rId7"/>
          <a:stretch>
            <a:fillRect/>
          </a:stretch>
        </p:blipFill>
        <p:spPr>
          <a:xfrm>
            <a:off x="7128384" y="307975"/>
            <a:ext cx="854075" cy="854075"/>
          </a:xfrm>
          <a:prstGeom prst="rect">
            <a:avLst/>
          </a:prstGeom>
        </p:spPr>
      </p:pic>
      <p:pic>
        <p:nvPicPr>
          <p:cNvPr id="28" name="Picture 27">
            <a:extLst>
              <a:ext uri="{FF2B5EF4-FFF2-40B4-BE49-F238E27FC236}">
                <a16:creationId xmlns:a16="http://schemas.microsoft.com/office/drawing/2014/main" id="{6CE4EE1B-2FEB-154C-8F29-E45EE5E328DC}"/>
              </a:ext>
            </a:extLst>
          </p:cNvPr>
          <p:cNvPicPr>
            <a:picLocks noChangeAspect="1"/>
          </p:cNvPicPr>
          <p:nvPr userDrawn="1"/>
        </p:nvPicPr>
        <p:blipFill>
          <a:blip r:embed="rId8">
            <a:lum bright="100000"/>
          </a:blip>
          <a:stretch>
            <a:fillRect/>
          </a:stretch>
        </p:blipFill>
        <p:spPr>
          <a:xfrm>
            <a:off x="11041203" y="1287463"/>
            <a:ext cx="849312" cy="849312"/>
          </a:xfrm>
          <a:prstGeom prst="rect">
            <a:avLst/>
          </a:prstGeom>
        </p:spPr>
      </p:pic>
      <p:pic>
        <p:nvPicPr>
          <p:cNvPr id="32" name="Picture 31">
            <a:extLst>
              <a:ext uri="{FF2B5EF4-FFF2-40B4-BE49-F238E27FC236}">
                <a16:creationId xmlns:a16="http://schemas.microsoft.com/office/drawing/2014/main" id="{D2EE7049-3688-B94D-848E-9AB6B82282D5}"/>
              </a:ext>
            </a:extLst>
          </p:cNvPr>
          <p:cNvPicPr>
            <a:picLocks noChangeAspect="1"/>
          </p:cNvPicPr>
          <p:nvPr userDrawn="1"/>
        </p:nvPicPr>
        <p:blipFill>
          <a:blip r:embed="rId9">
            <a:lum bright="100000"/>
          </a:blip>
          <a:stretch>
            <a:fillRect/>
          </a:stretch>
        </p:blipFill>
        <p:spPr>
          <a:xfrm>
            <a:off x="8087519" y="3212307"/>
            <a:ext cx="869156" cy="869156"/>
          </a:xfrm>
          <a:prstGeom prst="rect">
            <a:avLst/>
          </a:prstGeom>
        </p:spPr>
      </p:pic>
      <p:pic>
        <p:nvPicPr>
          <p:cNvPr id="36" name="Picture 35">
            <a:extLst>
              <a:ext uri="{FF2B5EF4-FFF2-40B4-BE49-F238E27FC236}">
                <a16:creationId xmlns:a16="http://schemas.microsoft.com/office/drawing/2014/main" id="{C15D96E2-281C-3F46-8843-E17D1E113E74}"/>
              </a:ext>
            </a:extLst>
          </p:cNvPr>
          <p:cNvPicPr>
            <a:picLocks noChangeAspect="1"/>
          </p:cNvPicPr>
          <p:nvPr userDrawn="1"/>
        </p:nvPicPr>
        <p:blipFill>
          <a:blip r:embed="rId4"/>
          <a:stretch>
            <a:fillRect/>
          </a:stretch>
        </p:blipFill>
        <p:spPr>
          <a:xfrm>
            <a:off x="9078912" y="4214813"/>
            <a:ext cx="847725" cy="847725"/>
          </a:xfrm>
          <a:prstGeom prst="rect">
            <a:avLst/>
          </a:prstGeom>
        </p:spPr>
      </p:pic>
      <p:pic>
        <p:nvPicPr>
          <p:cNvPr id="19" name="Picture 18">
            <a:extLst>
              <a:ext uri="{FF2B5EF4-FFF2-40B4-BE49-F238E27FC236}">
                <a16:creationId xmlns:a16="http://schemas.microsoft.com/office/drawing/2014/main" id="{F7E8B41F-2066-2542-8B55-00B3A99114F5}"/>
              </a:ext>
            </a:extLst>
          </p:cNvPr>
          <p:cNvPicPr>
            <a:picLocks noChangeAspect="1"/>
          </p:cNvPicPr>
          <p:nvPr userDrawn="1"/>
        </p:nvPicPr>
        <p:blipFill>
          <a:blip r:embed="rId6"/>
          <a:stretch>
            <a:fillRect/>
          </a:stretch>
        </p:blipFill>
        <p:spPr>
          <a:xfrm>
            <a:off x="10044068" y="3232465"/>
            <a:ext cx="849311" cy="849311"/>
          </a:xfrm>
          <a:prstGeom prst="rect">
            <a:avLst/>
          </a:prstGeom>
        </p:spPr>
      </p:pic>
      <p:pic>
        <p:nvPicPr>
          <p:cNvPr id="21" name="Picture 20">
            <a:extLst>
              <a:ext uri="{FF2B5EF4-FFF2-40B4-BE49-F238E27FC236}">
                <a16:creationId xmlns:a16="http://schemas.microsoft.com/office/drawing/2014/main" id="{FE6544F6-B72E-C748-B9C0-4584A6B4220E}"/>
              </a:ext>
            </a:extLst>
          </p:cNvPr>
          <p:cNvPicPr>
            <a:picLocks noChangeAspect="1"/>
          </p:cNvPicPr>
          <p:nvPr userDrawn="1"/>
        </p:nvPicPr>
        <p:blipFill>
          <a:blip r:embed="rId5"/>
          <a:stretch>
            <a:fillRect/>
          </a:stretch>
        </p:blipFill>
        <p:spPr>
          <a:xfrm>
            <a:off x="7126259" y="2245832"/>
            <a:ext cx="847725" cy="847725"/>
          </a:xfrm>
          <a:prstGeom prst="rect">
            <a:avLst/>
          </a:prstGeom>
        </p:spPr>
      </p:pic>
    </p:spTree>
    <p:extLst>
      <p:ext uri="{BB962C8B-B14F-4D97-AF65-F5344CB8AC3E}">
        <p14:creationId xmlns:p14="http://schemas.microsoft.com/office/powerpoint/2010/main" val="130419789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4325" y="302839"/>
            <a:ext cx="11558588" cy="378198"/>
          </a:xfrm>
          <a:prstGeom prst="rect">
            <a:avLst/>
          </a:prstGeom>
        </p:spPr>
        <p:txBody>
          <a:bodyPr vert="horz" lIns="0" tIns="0" rIns="0" bIns="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14325" y="1640541"/>
            <a:ext cx="11558588" cy="4304646"/>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078912" y="6356350"/>
            <a:ext cx="1817687" cy="198812"/>
          </a:xfrm>
          <a:prstGeom prst="rect">
            <a:avLst/>
          </a:prstGeom>
        </p:spPr>
        <p:txBody>
          <a:bodyPr vert="horz" lIns="0" tIns="0" rIns="0" bIns="0" rtlCol="0" anchor="b" anchorCtr="0"/>
          <a:lstStyle>
            <a:lvl1pPr algn="l">
              <a:defRPr sz="800" cap="all" baseline="0">
                <a:solidFill>
                  <a:schemeClr val="tx1"/>
                </a:solidFill>
                <a:latin typeface="Arial" panose="020B0604020202020204" pitchFamily="34" charset="0"/>
                <a:cs typeface="Arial" panose="020B0604020202020204" pitchFamily="34" charset="0"/>
              </a:defRPr>
            </a:lvl1pPr>
          </a:lstStyle>
          <a:p>
            <a:fld id="{9408B322-4539-3841-8FEC-C8BFD8B08418}" type="datetime3">
              <a:rPr lang="en-US" smtClean="0"/>
              <a:t>6 January 2022</a:t>
            </a:fld>
            <a:endParaRPr lang="en-US" dirty="0"/>
          </a:p>
        </p:txBody>
      </p:sp>
      <p:sp>
        <p:nvSpPr>
          <p:cNvPr id="5" name="Footer Placeholder 4"/>
          <p:cNvSpPr>
            <a:spLocks noGrp="1"/>
          </p:cNvSpPr>
          <p:nvPr>
            <p:ph type="ftr" sz="quarter" idx="3"/>
          </p:nvPr>
        </p:nvSpPr>
        <p:spPr>
          <a:xfrm>
            <a:off x="6151562" y="6355977"/>
            <a:ext cx="2795587" cy="198812"/>
          </a:xfrm>
          <a:prstGeom prst="rect">
            <a:avLst/>
          </a:prstGeom>
        </p:spPr>
        <p:txBody>
          <a:bodyPr vert="horz" lIns="0" tIns="0" rIns="0" bIns="0" rtlCol="0" anchor="b" anchorCtr="0"/>
          <a:lstStyle>
            <a:lvl1pPr algn="l">
              <a:defRPr sz="800">
                <a:solidFill>
                  <a:schemeClr val="tx1"/>
                </a:solidFill>
                <a:latin typeface="Arial" panose="020B0604020202020204" pitchFamily="34" charset="0"/>
                <a:cs typeface="Arial" panose="020B0604020202020204" pitchFamily="34" charset="0"/>
              </a:defRPr>
            </a:lvl1pPr>
          </a:lstStyle>
          <a:p>
            <a:r>
              <a:rPr lang="en-US"/>
              <a:t>Presentation Title</a:t>
            </a:r>
            <a:endParaRPr lang="en-US" dirty="0"/>
          </a:p>
        </p:txBody>
      </p:sp>
      <p:sp>
        <p:nvSpPr>
          <p:cNvPr id="6" name="Slide Number Placeholder 5"/>
          <p:cNvSpPr>
            <a:spLocks noGrp="1"/>
          </p:cNvSpPr>
          <p:nvPr>
            <p:ph type="sldNum" sz="quarter" idx="4"/>
          </p:nvPr>
        </p:nvSpPr>
        <p:spPr>
          <a:xfrm>
            <a:off x="11465859" y="6356350"/>
            <a:ext cx="407054" cy="198812"/>
          </a:xfrm>
          <a:prstGeom prst="rect">
            <a:avLst/>
          </a:prstGeom>
        </p:spPr>
        <p:txBody>
          <a:bodyPr vert="horz" lIns="0" tIns="0" rIns="0" bIns="0" rtlCol="0" anchor="b" anchorCtr="0"/>
          <a:lstStyle>
            <a:lvl1pPr algn="r">
              <a:defRPr sz="800">
                <a:solidFill>
                  <a:schemeClr val="tx1"/>
                </a:solidFill>
                <a:latin typeface="Arial" panose="020B0604020202020204" pitchFamily="34" charset="0"/>
                <a:cs typeface="Arial" panose="020B0604020202020204" pitchFamily="34" charset="0"/>
              </a:defRPr>
            </a:lvl1pPr>
          </a:lstStyle>
          <a:p>
            <a:fld id="{6973FCEF-5573-7E43-8272-70C9D66591DA}" type="slidenum">
              <a:rPr lang="en-US" smtClean="0"/>
              <a:pPr/>
              <a:t>‹Nr.›</a:t>
            </a:fld>
            <a:endParaRPr lang="en-US" dirty="0"/>
          </a:p>
        </p:txBody>
      </p:sp>
    </p:spTree>
    <p:extLst>
      <p:ext uri="{BB962C8B-B14F-4D97-AF65-F5344CB8AC3E}">
        <p14:creationId xmlns:p14="http://schemas.microsoft.com/office/powerpoint/2010/main" val="2107202753"/>
      </p:ext>
    </p:extLst>
  </p:cSld>
  <p:clrMap bg1="lt1" tx1="dk1" bg2="lt2" tx2="dk2" accent1="accent1" accent2="accent2" accent3="accent3" accent4="accent4" accent5="accent5" accent6="accent6" hlink="hlink" folHlink="folHlink"/>
  <p:sldLayoutIdLst>
    <p:sldLayoutId id="2147483651" r:id="rId1"/>
    <p:sldLayoutId id="2147483686" r:id="rId2"/>
    <p:sldLayoutId id="2147483685" r:id="rId3"/>
    <p:sldLayoutId id="2147483675" r:id="rId4"/>
    <p:sldLayoutId id="2147483687" r:id="rId5"/>
    <p:sldLayoutId id="2147483678" r:id="rId6"/>
    <p:sldLayoutId id="2147483676" r:id="rId7"/>
    <p:sldLayoutId id="2147483688" r:id="rId8"/>
    <p:sldLayoutId id="2147483679" r:id="rId9"/>
    <p:sldLayoutId id="2147483677" r:id="rId10"/>
    <p:sldLayoutId id="2147483689" r:id="rId11"/>
    <p:sldLayoutId id="2147483680" r:id="rId12"/>
    <p:sldLayoutId id="2147483650" r:id="rId13"/>
    <p:sldLayoutId id="2147483652" r:id="rId14"/>
    <p:sldLayoutId id="2147483660" r:id="rId15"/>
    <p:sldLayoutId id="2147483684" r:id="rId16"/>
    <p:sldLayoutId id="2147483661" r:id="rId17"/>
    <p:sldLayoutId id="2147483662" r:id="rId18"/>
    <p:sldLayoutId id="2147483663" r:id="rId19"/>
    <p:sldLayoutId id="2147483664" r:id="rId20"/>
    <p:sldLayoutId id="2147483665" r:id="rId21"/>
    <p:sldLayoutId id="2147483654" r:id="rId22"/>
    <p:sldLayoutId id="2147483666" r:id="rId23"/>
    <p:sldLayoutId id="2147483667" r:id="rId24"/>
    <p:sldLayoutId id="2147483668" r:id="rId25"/>
    <p:sldLayoutId id="2147483669" r:id="rId26"/>
    <p:sldLayoutId id="2147483670" r:id="rId27"/>
    <p:sldLayoutId id="2147483671" r:id="rId28"/>
    <p:sldLayoutId id="2147483655" r:id="rId29"/>
    <p:sldLayoutId id="2147483690" r:id="rId30"/>
    <p:sldLayoutId id="2147483672" r:id="rId31"/>
    <p:sldLayoutId id="2147483681" r:id="rId32"/>
    <p:sldLayoutId id="2147483682" r:id="rId33"/>
    <p:sldLayoutId id="2147483683" r:id="rId34"/>
    <p:sldLayoutId id="2147483674" r:id="rId35"/>
    <p:sldLayoutId id="2147483695" r:id="rId36"/>
  </p:sldLayoutIdLst>
  <p:hf hdr="0"/>
  <p:txStyles>
    <p:titleStyle>
      <a:lvl1pPr algn="l" defTabSz="914400" rtl="0" eaLnBrk="1" latinLnBrk="0" hangingPunct="1">
        <a:lnSpc>
          <a:spcPct val="90000"/>
        </a:lnSpc>
        <a:spcBef>
          <a:spcPct val="0"/>
        </a:spcBef>
        <a:buNone/>
        <a:defRPr sz="280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28" userDrawn="1">
          <p15:clr>
            <a:srgbClr val="F26B43"/>
          </p15:clr>
        </p15:guide>
        <p15:guide id="2" orient="horz" pos="194" userDrawn="1">
          <p15:clr>
            <a:srgbClr val="F26B43"/>
          </p15:clr>
        </p15:guide>
        <p15:guide id="3" orient="horz" pos="811" userDrawn="1">
          <p15:clr>
            <a:srgbClr val="F26B43"/>
          </p15:clr>
        </p15:guide>
        <p15:guide id="4" orient="horz" pos="4129" userDrawn="1">
          <p15:clr>
            <a:srgbClr val="F26B43"/>
          </p15:clr>
        </p15:guide>
        <p15:guide id="5" orient="horz" pos="3802" userDrawn="1">
          <p15:clr>
            <a:srgbClr val="F26B43"/>
          </p15:clr>
        </p15:guide>
        <p15:guide id="6" orient="horz" pos="3264" userDrawn="1">
          <p15:clr>
            <a:srgbClr val="F26B43"/>
          </p15:clr>
        </p15:guide>
        <p15:guide id="7" orient="horz" pos="3189" userDrawn="1">
          <p15:clr>
            <a:srgbClr val="F26B43"/>
          </p15:clr>
        </p15:guide>
        <p15:guide id="8" orient="horz" pos="1344" userDrawn="1">
          <p15:clr>
            <a:srgbClr val="F26B43"/>
          </p15:clr>
        </p15:guide>
        <p15:guide id="9" orient="horz" pos="1419" userDrawn="1">
          <p15:clr>
            <a:srgbClr val="F26B43"/>
          </p15:clr>
        </p15:guide>
        <p15:guide id="10" orient="horz" pos="2645" userDrawn="1">
          <p15:clr>
            <a:srgbClr val="F26B43"/>
          </p15:clr>
        </p15:guide>
        <p15:guide id="11" orient="horz" pos="2571" userDrawn="1">
          <p15:clr>
            <a:srgbClr val="F26B43"/>
          </p15:clr>
        </p15:guide>
        <p15:guide id="12" orient="horz" pos="1963" userDrawn="1">
          <p15:clr>
            <a:srgbClr val="F26B43"/>
          </p15:clr>
        </p15:guide>
        <p15:guide id="13" orient="horz" pos="2037" userDrawn="1">
          <p15:clr>
            <a:srgbClr val="F26B43"/>
          </p15:clr>
        </p15:guide>
        <p15:guide id="14" pos="198" userDrawn="1">
          <p15:clr>
            <a:srgbClr val="F26B43"/>
          </p15:clr>
        </p15:guide>
        <p15:guide id="15" pos="7479" userDrawn="1">
          <p15:clr>
            <a:srgbClr val="F26B43"/>
          </p15:clr>
        </p15:guide>
        <p15:guide id="16" pos="6940" userDrawn="1">
          <p15:clr>
            <a:srgbClr val="F26B43"/>
          </p15:clr>
        </p15:guide>
        <p15:guide id="17" pos="6861" userDrawn="1">
          <p15:clr>
            <a:srgbClr val="F26B43"/>
          </p15:clr>
        </p15:guide>
        <p15:guide id="18" pos="728" userDrawn="1">
          <p15:clr>
            <a:srgbClr val="F26B43"/>
          </p15:clr>
        </p15:guide>
        <p15:guide id="19" pos="806" userDrawn="1">
          <p15:clr>
            <a:srgbClr val="F26B43"/>
          </p15:clr>
        </p15:guide>
        <p15:guide id="20" pos="6327" userDrawn="1">
          <p15:clr>
            <a:srgbClr val="F26B43"/>
          </p15:clr>
        </p15:guide>
        <p15:guide id="21" pos="6253" userDrawn="1">
          <p15:clr>
            <a:srgbClr val="F26B43"/>
          </p15:clr>
        </p15:guide>
        <p15:guide id="22" pos="1346" userDrawn="1">
          <p15:clr>
            <a:srgbClr val="F26B43"/>
          </p15:clr>
        </p15:guide>
        <p15:guide id="23" pos="1415" userDrawn="1">
          <p15:clr>
            <a:srgbClr val="F26B43"/>
          </p15:clr>
        </p15:guide>
        <p15:guide id="24" pos="1954" userDrawn="1">
          <p15:clr>
            <a:srgbClr val="F26B43"/>
          </p15:clr>
        </p15:guide>
        <p15:guide id="25" pos="2032" userDrawn="1">
          <p15:clr>
            <a:srgbClr val="F26B43"/>
          </p15:clr>
        </p15:guide>
        <p15:guide id="26" pos="5719" userDrawn="1">
          <p15:clr>
            <a:srgbClr val="F26B43"/>
          </p15:clr>
        </p15:guide>
        <p15:guide id="27" pos="5636" userDrawn="1">
          <p15:clr>
            <a:srgbClr val="F26B43"/>
          </p15:clr>
        </p15:guide>
        <p15:guide id="28" pos="2567" userDrawn="1">
          <p15:clr>
            <a:srgbClr val="F26B43"/>
          </p15:clr>
        </p15:guide>
        <p15:guide id="29" pos="5101" userDrawn="1">
          <p15:clr>
            <a:srgbClr val="F26B43"/>
          </p15:clr>
        </p15:guide>
        <p15:guide id="30" pos="2640" userDrawn="1">
          <p15:clr>
            <a:srgbClr val="F26B43"/>
          </p15:clr>
        </p15:guide>
        <p15:guide id="31" pos="5027" userDrawn="1">
          <p15:clr>
            <a:srgbClr val="F26B43"/>
          </p15:clr>
        </p15:guide>
        <p15:guide id="32" pos="3184" userDrawn="1">
          <p15:clr>
            <a:srgbClr val="F26B43"/>
          </p15:clr>
        </p15:guide>
        <p15:guide id="33" pos="3258" userDrawn="1">
          <p15:clr>
            <a:srgbClr val="F26B43"/>
          </p15:clr>
        </p15:guide>
        <p15:guide id="34" pos="4488" userDrawn="1">
          <p15:clr>
            <a:srgbClr val="F26B43"/>
          </p15:clr>
        </p15:guide>
        <p15:guide id="35" pos="4410" userDrawn="1">
          <p15:clr>
            <a:srgbClr val="F26B43"/>
          </p15:clr>
        </p15:guide>
        <p15:guide id="36" pos="3875" userDrawn="1">
          <p15:clr>
            <a:srgbClr val="F26B43"/>
          </p15:clr>
        </p15:guide>
        <p15:guide id="37" pos="3797" userDrawn="1">
          <p15:clr>
            <a:srgbClr val="F26B43"/>
          </p15:clr>
        </p15:guide>
        <p15:guide id="38" orient="horz" pos="3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558D0245-0751-41E6-9157-552489078AFA}"/>
              </a:ext>
            </a:extLst>
          </p:cNvPr>
          <p:cNvGrpSpPr/>
          <p:nvPr/>
        </p:nvGrpSpPr>
        <p:grpSpPr>
          <a:xfrm flipH="1">
            <a:off x="-240704" y="2399713"/>
            <a:ext cx="2345576" cy="2492753"/>
            <a:chOff x="7518400" y="461702"/>
            <a:chExt cx="4875670" cy="5181602"/>
          </a:xfrm>
          <a:effectLst>
            <a:outerShdw blurRad="254000" dist="38100" dir="13500000" algn="br" rotWithShape="0">
              <a:prstClr val="black">
                <a:alpha val="50000"/>
              </a:prstClr>
            </a:outerShdw>
          </a:effectLst>
        </p:grpSpPr>
        <p:sp>
          <p:nvSpPr>
            <p:cNvPr id="37" name="Freeform: Shape 36">
              <a:extLst>
                <a:ext uri="{FF2B5EF4-FFF2-40B4-BE49-F238E27FC236}">
                  <a16:creationId xmlns:a16="http://schemas.microsoft.com/office/drawing/2014/main" id="{2B5EF66B-6FC2-42B2-8D5D-44E63A7D83A6}"/>
                </a:ext>
              </a:extLst>
            </p:cNvPr>
            <p:cNvSpPr/>
            <p:nvPr/>
          </p:nvSpPr>
          <p:spPr>
            <a:xfrm>
              <a:off x="7518400" y="461702"/>
              <a:ext cx="4715156" cy="5181600"/>
            </a:xfrm>
            <a:custGeom>
              <a:avLst/>
              <a:gdLst>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Lst>
              <a:ahLst/>
              <a:cxnLst>
                <a:cxn ang="0">
                  <a:pos x="connsiteX0" y="connsiteY0"/>
                </a:cxn>
                <a:cxn ang="0">
                  <a:pos x="connsiteX1" y="connsiteY1"/>
                </a:cxn>
                <a:cxn ang="0">
                  <a:pos x="connsiteX2" y="connsiteY2"/>
                </a:cxn>
                <a:cxn ang="0">
                  <a:pos x="connsiteX3" y="connsiteY3"/>
                </a:cxn>
              </a:cxnLst>
              <a:rect l="l" t="t" r="r" b="b"/>
              <a:pathLst>
                <a:path w="4715156" h="5181600">
                  <a:moveTo>
                    <a:pt x="4699000" y="0"/>
                  </a:moveTo>
                  <a:cubicBezTo>
                    <a:pt x="2751667" y="1028700"/>
                    <a:pt x="969433" y="2692400"/>
                    <a:pt x="0" y="5181600"/>
                  </a:cubicBezTo>
                  <a:lnTo>
                    <a:pt x="4711700" y="4673600"/>
                  </a:lnTo>
                  <a:cubicBezTo>
                    <a:pt x="4715933" y="3124200"/>
                    <a:pt x="4720167" y="1574800"/>
                    <a:pt x="4699000" y="0"/>
                  </a:cubicBezTo>
                  <a:close/>
                </a:path>
              </a:pathLst>
            </a:custGeom>
            <a:gradFill flip="none" rotWithShape="1">
              <a:gsLst>
                <a:gs pos="13000">
                  <a:srgbClr val="6B8798"/>
                </a:gs>
                <a:gs pos="77000">
                  <a:srgbClr val="B6CED7"/>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sp>
          <p:nvSpPr>
            <p:cNvPr id="38" name="Freeform: Shape 37">
              <a:extLst>
                <a:ext uri="{FF2B5EF4-FFF2-40B4-BE49-F238E27FC236}">
                  <a16:creationId xmlns:a16="http://schemas.microsoft.com/office/drawing/2014/main" id="{53A8CB31-876A-4001-B9D2-8ABAA2B40D53}"/>
                </a:ext>
              </a:extLst>
            </p:cNvPr>
            <p:cNvSpPr/>
            <p:nvPr/>
          </p:nvSpPr>
          <p:spPr>
            <a:xfrm>
              <a:off x="7518401" y="1538113"/>
              <a:ext cx="4826623" cy="4105191"/>
            </a:xfrm>
            <a:custGeom>
              <a:avLst/>
              <a:gdLst>
                <a:gd name="connsiteX0" fmla="*/ 4707742 w 4714875"/>
                <a:gd name="connsiteY0" fmla="*/ 0 h 4287795"/>
                <a:gd name="connsiteX1" fmla="*/ 4710509 w 4714875"/>
                <a:gd name="connsiteY1" fmla="*/ 282930 h 4287795"/>
                <a:gd name="connsiteX2" fmla="*/ 4714875 w 4714875"/>
                <a:gd name="connsiteY2" fmla="*/ 1452520 h 4287795"/>
                <a:gd name="connsiteX3" fmla="*/ 4711793 w 4714875"/>
                <a:gd name="connsiteY3" fmla="*/ 3711778 h 4287795"/>
                <a:gd name="connsiteX4" fmla="*/ 4531887 w 4714875"/>
                <a:gd name="connsiteY4" fmla="*/ 3799182 h 4287795"/>
                <a:gd name="connsiteX5" fmla="*/ 0 w 4714875"/>
                <a:gd name="connsiteY5" fmla="*/ 4287795 h 4287795"/>
                <a:gd name="connsiteX6" fmla="*/ 869355 w 4714875"/>
                <a:gd name="connsiteY6" fmla="*/ 2572700 h 4287795"/>
                <a:gd name="connsiteX7" fmla="*/ 950840 w 4714875"/>
                <a:gd name="connsiteY7" fmla="*/ 2451822 h 4287795"/>
                <a:gd name="connsiteX8" fmla="*/ 984802 w 4714875"/>
                <a:gd name="connsiteY8" fmla="*/ 2423048 h 4287795"/>
                <a:gd name="connsiteX9" fmla="*/ 4664698 w 4714875"/>
                <a:gd name="connsiteY9" fmla="*/ 20679 h 4287795"/>
                <a:gd name="connsiteX0" fmla="*/ 4664698 w 4714875"/>
                <a:gd name="connsiteY0" fmla="*/ 0 h 4267116"/>
                <a:gd name="connsiteX1" fmla="*/ 4710509 w 4714875"/>
                <a:gd name="connsiteY1" fmla="*/ 262251 h 4267116"/>
                <a:gd name="connsiteX2" fmla="*/ 4714875 w 4714875"/>
                <a:gd name="connsiteY2" fmla="*/ 1431841 h 4267116"/>
                <a:gd name="connsiteX3" fmla="*/ 4711793 w 4714875"/>
                <a:gd name="connsiteY3" fmla="*/ 3691099 h 4267116"/>
                <a:gd name="connsiteX4" fmla="*/ 4531887 w 4714875"/>
                <a:gd name="connsiteY4" fmla="*/ 3778503 h 4267116"/>
                <a:gd name="connsiteX5" fmla="*/ 0 w 4714875"/>
                <a:gd name="connsiteY5" fmla="*/ 4267116 h 4267116"/>
                <a:gd name="connsiteX6" fmla="*/ 869355 w 4714875"/>
                <a:gd name="connsiteY6" fmla="*/ 2552021 h 4267116"/>
                <a:gd name="connsiteX7" fmla="*/ 950840 w 4714875"/>
                <a:gd name="connsiteY7" fmla="*/ 2431143 h 4267116"/>
                <a:gd name="connsiteX8" fmla="*/ 984802 w 4714875"/>
                <a:gd name="connsiteY8" fmla="*/ 2402369 h 4267116"/>
                <a:gd name="connsiteX9" fmla="*/ 4664698 w 4714875"/>
                <a:gd name="connsiteY9" fmla="*/ 0 h 4267116"/>
                <a:gd name="connsiteX0" fmla="*/ 4664698 w 4714875"/>
                <a:gd name="connsiteY0" fmla="*/ 0 h 4267116"/>
                <a:gd name="connsiteX1" fmla="*/ 4714875 w 4714875"/>
                <a:gd name="connsiteY1" fmla="*/ 1431841 h 4267116"/>
                <a:gd name="connsiteX2" fmla="*/ 4711793 w 4714875"/>
                <a:gd name="connsiteY2" fmla="*/ 3691099 h 4267116"/>
                <a:gd name="connsiteX3" fmla="*/ 4531887 w 4714875"/>
                <a:gd name="connsiteY3" fmla="*/ 3778503 h 4267116"/>
                <a:gd name="connsiteX4" fmla="*/ 0 w 4714875"/>
                <a:gd name="connsiteY4" fmla="*/ 4267116 h 4267116"/>
                <a:gd name="connsiteX5" fmla="*/ 869355 w 4714875"/>
                <a:gd name="connsiteY5" fmla="*/ 2552021 h 4267116"/>
                <a:gd name="connsiteX6" fmla="*/ 950840 w 4714875"/>
                <a:gd name="connsiteY6" fmla="*/ 2431143 h 4267116"/>
                <a:gd name="connsiteX7" fmla="*/ 984802 w 4714875"/>
                <a:gd name="connsiteY7" fmla="*/ 2402369 h 4267116"/>
                <a:gd name="connsiteX8" fmla="*/ 4664698 w 4714875"/>
                <a:gd name="connsiteY8" fmla="*/ 0 h 4267116"/>
                <a:gd name="connsiteX0" fmla="*/ 4826623 w 4826623"/>
                <a:gd name="connsiteY0" fmla="*/ 0 h 4105191"/>
                <a:gd name="connsiteX1" fmla="*/ 4714875 w 4826623"/>
                <a:gd name="connsiteY1" fmla="*/ 1269916 h 4105191"/>
                <a:gd name="connsiteX2" fmla="*/ 4711793 w 4826623"/>
                <a:gd name="connsiteY2" fmla="*/ 3529174 h 4105191"/>
                <a:gd name="connsiteX3" fmla="*/ 4531887 w 4826623"/>
                <a:gd name="connsiteY3" fmla="*/ 3616578 h 4105191"/>
                <a:gd name="connsiteX4" fmla="*/ 0 w 4826623"/>
                <a:gd name="connsiteY4" fmla="*/ 4105191 h 4105191"/>
                <a:gd name="connsiteX5" fmla="*/ 869355 w 4826623"/>
                <a:gd name="connsiteY5" fmla="*/ 2390096 h 4105191"/>
                <a:gd name="connsiteX6" fmla="*/ 950840 w 4826623"/>
                <a:gd name="connsiteY6" fmla="*/ 2269218 h 4105191"/>
                <a:gd name="connsiteX7" fmla="*/ 984802 w 4826623"/>
                <a:gd name="connsiteY7" fmla="*/ 2240444 h 4105191"/>
                <a:gd name="connsiteX8" fmla="*/ 4826623 w 4826623"/>
                <a:gd name="connsiteY8" fmla="*/ 0 h 41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6623" h="4105191">
                  <a:moveTo>
                    <a:pt x="4826623" y="0"/>
                  </a:moveTo>
                  <a:lnTo>
                    <a:pt x="4714875" y="1269916"/>
                  </a:lnTo>
                  <a:cubicBezTo>
                    <a:pt x="4713848" y="2023002"/>
                    <a:pt x="4712820" y="2776088"/>
                    <a:pt x="4711793" y="3529174"/>
                  </a:cubicBezTo>
                  <a:lnTo>
                    <a:pt x="4531887" y="3616578"/>
                  </a:lnTo>
                  <a:lnTo>
                    <a:pt x="0" y="4105191"/>
                  </a:lnTo>
                  <a:cubicBezTo>
                    <a:pt x="242359" y="3482891"/>
                    <a:pt x="535517" y="2912185"/>
                    <a:pt x="869355" y="2390096"/>
                  </a:cubicBezTo>
                  <a:lnTo>
                    <a:pt x="950840" y="2269218"/>
                  </a:lnTo>
                  <a:lnTo>
                    <a:pt x="984802" y="2240444"/>
                  </a:lnTo>
                  <a:cubicBezTo>
                    <a:pt x="2177999" y="1267037"/>
                    <a:pt x="3592215" y="611066"/>
                    <a:pt x="4826623" y="0"/>
                  </a:cubicBezTo>
                  <a:close/>
                </a:path>
              </a:pathLst>
            </a:cu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sp>
          <p:nvSpPr>
            <p:cNvPr id="39" name="Freeform: Shape 38">
              <a:extLst>
                <a:ext uri="{FF2B5EF4-FFF2-40B4-BE49-F238E27FC236}">
                  <a16:creationId xmlns:a16="http://schemas.microsoft.com/office/drawing/2014/main" id="{931DA135-A722-4251-A735-55E7FEFBEA4A}"/>
                </a:ext>
              </a:extLst>
            </p:cNvPr>
            <p:cNvSpPr/>
            <p:nvPr/>
          </p:nvSpPr>
          <p:spPr>
            <a:xfrm>
              <a:off x="8075747" y="461703"/>
              <a:ext cx="4318323" cy="3995782"/>
            </a:xfrm>
            <a:custGeom>
              <a:avLst/>
              <a:gdLst>
                <a:gd name="connsiteX0" fmla="*/ 4141654 w 4153223"/>
                <a:gd name="connsiteY0" fmla="*/ 0 h 3995782"/>
                <a:gd name="connsiteX1" fmla="*/ 4153163 w 4153223"/>
                <a:gd name="connsiteY1" fmla="*/ 1176735 h 3995782"/>
                <a:gd name="connsiteX2" fmla="*/ 4153223 w 4153223"/>
                <a:gd name="connsiteY2" fmla="*/ 1192761 h 3995782"/>
                <a:gd name="connsiteX3" fmla="*/ 3973764 w 4153223"/>
                <a:gd name="connsiteY3" fmla="*/ 1378701 h 3995782"/>
                <a:gd name="connsiteX4" fmla="*/ 102418 w 4153223"/>
                <a:gd name="connsiteY4" fmla="*/ 3942049 h 3995782"/>
                <a:gd name="connsiteX5" fmla="*/ 0 w 4153223"/>
                <a:gd name="connsiteY5" fmla="*/ 3995782 h 3995782"/>
                <a:gd name="connsiteX6" fmla="*/ 69416 w 4153223"/>
                <a:gd name="connsiteY6" fmla="*/ 3867234 h 3995782"/>
                <a:gd name="connsiteX7" fmla="*/ 4141654 w 4153223"/>
                <a:gd name="connsiteY7" fmla="*/ 0 h 3995782"/>
                <a:gd name="connsiteX0" fmla="*/ 4141654 w 4153223"/>
                <a:gd name="connsiteY0" fmla="*/ 0 h 3995782"/>
                <a:gd name="connsiteX1" fmla="*/ 4153163 w 4153223"/>
                <a:gd name="connsiteY1" fmla="*/ 1176735 h 3995782"/>
                <a:gd name="connsiteX2" fmla="*/ 4153223 w 4153223"/>
                <a:gd name="connsiteY2" fmla="*/ 1192761 h 3995782"/>
                <a:gd name="connsiteX3" fmla="*/ 102418 w 4153223"/>
                <a:gd name="connsiteY3" fmla="*/ 3942049 h 3995782"/>
                <a:gd name="connsiteX4" fmla="*/ 0 w 4153223"/>
                <a:gd name="connsiteY4" fmla="*/ 3995782 h 3995782"/>
                <a:gd name="connsiteX5" fmla="*/ 69416 w 4153223"/>
                <a:gd name="connsiteY5" fmla="*/ 3867234 h 3995782"/>
                <a:gd name="connsiteX6" fmla="*/ 4141654 w 4153223"/>
                <a:gd name="connsiteY6" fmla="*/ 0 h 3995782"/>
                <a:gd name="connsiteX0" fmla="*/ 4141654 w 4153223"/>
                <a:gd name="connsiteY0" fmla="*/ 0 h 3995782"/>
                <a:gd name="connsiteX1" fmla="*/ 4153163 w 4153223"/>
                <a:gd name="connsiteY1" fmla="*/ 1176735 h 3995782"/>
                <a:gd name="connsiteX2" fmla="*/ 4153223 w 4153223"/>
                <a:gd name="connsiteY2" fmla="*/ 1192761 h 3995782"/>
                <a:gd name="connsiteX3" fmla="*/ 102418 w 4153223"/>
                <a:gd name="connsiteY3" fmla="*/ 3942049 h 3995782"/>
                <a:gd name="connsiteX4" fmla="*/ 0 w 4153223"/>
                <a:gd name="connsiteY4" fmla="*/ 3995782 h 3995782"/>
                <a:gd name="connsiteX5" fmla="*/ 69416 w 4153223"/>
                <a:gd name="connsiteY5" fmla="*/ 3867234 h 3995782"/>
                <a:gd name="connsiteX6" fmla="*/ 4141654 w 4153223"/>
                <a:gd name="connsiteY6" fmla="*/ 0 h 3995782"/>
                <a:gd name="connsiteX0" fmla="*/ 4141654 w 4153223"/>
                <a:gd name="connsiteY0" fmla="*/ 0 h 3995782"/>
                <a:gd name="connsiteX1" fmla="*/ 4153163 w 4153223"/>
                <a:gd name="connsiteY1" fmla="*/ 1176735 h 3995782"/>
                <a:gd name="connsiteX2" fmla="*/ 4153223 w 4153223"/>
                <a:gd name="connsiteY2" fmla="*/ 1192761 h 3995782"/>
                <a:gd name="connsiteX3" fmla="*/ 102418 w 4153223"/>
                <a:gd name="connsiteY3" fmla="*/ 3942049 h 3995782"/>
                <a:gd name="connsiteX4" fmla="*/ 0 w 4153223"/>
                <a:gd name="connsiteY4" fmla="*/ 3995782 h 3995782"/>
                <a:gd name="connsiteX5" fmla="*/ 69416 w 4153223"/>
                <a:gd name="connsiteY5" fmla="*/ 3867234 h 3995782"/>
                <a:gd name="connsiteX6" fmla="*/ 4141654 w 4153223"/>
                <a:gd name="connsiteY6" fmla="*/ 0 h 3995782"/>
                <a:gd name="connsiteX0" fmla="*/ 4141654 w 4318323"/>
                <a:gd name="connsiteY0" fmla="*/ 0 h 3995782"/>
                <a:gd name="connsiteX1" fmla="*/ 4153163 w 4318323"/>
                <a:gd name="connsiteY1" fmla="*/ 1176735 h 3995782"/>
                <a:gd name="connsiteX2" fmla="*/ 4318323 w 4318323"/>
                <a:gd name="connsiteY2" fmla="*/ 392661 h 3995782"/>
                <a:gd name="connsiteX3" fmla="*/ 102418 w 4318323"/>
                <a:gd name="connsiteY3" fmla="*/ 3942049 h 3995782"/>
                <a:gd name="connsiteX4" fmla="*/ 0 w 4318323"/>
                <a:gd name="connsiteY4" fmla="*/ 3995782 h 3995782"/>
                <a:gd name="connsiteX5" fmla="*/ 69416 w 4318323"/>
                <a:gd name="connsiteY5" fmla="*/ 3867234 h 3995782"/>
                <a:gd name="connsiteX6" fmla="*/ 4141654 w 4318323"/>
                <a:gd name="connsiteY6" fmla="*/ 0 h 3995782"/>
                <a:gd name="connsiteX0" fmla="*/ 4141654 w 4754830"/>
                <a:gd name="connsiteY0" fmla="*/ 303684 h 4299466"/>
                <a:gd name="connsiteX1" fmla="*/ 4318323 w 4754830"/>
                <a:gd name="connsiteY1" fmla="*/ 696345 h 4299466"/>
                <a:gd name="connsiteX2" fmla="*/ 102418 w 4754830"/>
                <a:gd name="connsiteY2" fmla="*/ 4245733 h 4299466"/>
                <a:gd name="connsiteX3" fmla="*/ 0 w 4754830"/>
                <a:gd name="connsiteY3" fmla="*/ 4299466 h 4299466"/>
                <a:gd name="connsiteX4" fmla="*/ 69416 w 4754830"/>
                <a:gd name="connsiteY4" fmla="*/ 4170918 h 4299466"/>
                <a:gd name="connsiteX5" fmla="*/ 4141654 w 4754830"/>
                <a:gd name="connsiteY5" fmla="*/ 303684 h 4299466"/>
                <a:gd name="connsiteX0" fmla="*/ 4141654 w 4487254"/>
                <a:gd name="connsiteY0" fmla="*/ 217243 h 4213025"/>
                <a:gd name="connsiteX1" fmla="*/ 4318323 w 4487254"/>
                <a:gd name="connsiteY1" fmla="*/ 609904 h 4213025"/>
                <a:gd name="connsiteX2" fmla="*/ 102418 w 4487254"/>
                <a:gd name="connsiteY2" fmla="*/ 4159292 h 4213025"/>
                <a:gd name="connsiteX3" fmla="*/ 0 w 4487254"/>
                <a:gd name="connsiteY3" fmla="*/ 4213025 h 4213025"/>
                <a:gd name="connsiteX4" fmla="*/ 69416 w 4487254"/>
                <a:gd name="connsiteY4" fmla="*/ 4084477 h 4213025"/>
                <a:gd name="connsiteX5" fmla="*/ 4141654 w 4487254"/>
                <a:gd name="connsiteY5" fmla="*/ 217243 h 4213025"/>
                <a:gd name="connsiteX0" fmla="*/ 4141654 w 4318323"/>
                <a:gd name="connsiteY0" fmla="*/ 0 h 3995782"/>
                <a:gd name="connsiteX1" fmla="*/ 4318323 w 4318323"/>
                <a:gd name="connsiteY1" fmla="*/ 392661 h 3995782"/>
                <a:gd name="connsiteX2" fmla="*/ 102418 w 4318323"/>
                <a:gd name="connsiteY2" fmla="*/ 3942049 h 3995782"/>
                <a:gd name="connsiteX3" fmla="*/ 0 w 4318323"/>
                <a:gd name="connsiteY3" fmla="*/ 3995782 h 3995782"/>
                <a:gd name="connsiteX4" fmla="*/ 69416 w 4318323"/>
                <a:gd name="connsiteY4" fmla="*/ 3867234 h 3995782"/>
                <a:gd name="connsiteX5" fmla="*/ 4141654 w 4318323"/>
                <a:gd name="connsiteY5" fmla="*/ 0 h 399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8323" h="3995782">
                  <a:moveTo>
                    <a:pt x="4141654" y="0"/>
                  </a:moveTo>
                  <a:cubicBezTo>
                    <a:pt x="4211176" y="190162"/>
                    <a:pt x="4236786" y="156568"/>
                    <a:pt x="4318323" y="392661"/>
                  </a:cubicBezTo>
                  <a:cubicBezTo>
                    <a:pt x="3514155" y="1550390"/>
                    <a:pt x="1833686" y="3279620"/>
                    <a:pt x="102418" y="3942049"/>
                  </a:cubicBezTo>
                  <a:lnTo>
                    <a:pt x="0" y="3995782"/>
                  </a:lnTo>
                  <a:lnTo>
                    <a:pt x="69416" y="3867234"/>
                  </a:lnTo>
                  <a:cubicBezTo>
                    <a:pt x="1086229" y="2090837"/>
                    <a:pt x="2559446" y="835819"/>
                    <a:pt x="4141654" y="0"/>
                  </a:cubicBez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sp>
          <p:nvSpPr>
            <p:cNvPr id="40" name="Freeform: Shape 39">
              <a:extLst>
                <a:ext uri="{FF2B5EF4-FFF2-40B4-BE49-F238E27FC236}">
                  <a16:creationId xmlns:a16="http://schemas.microsoft.com/office/drawing/2014/main" id="{D179EFC4-44F9-4529-883F-CEE213123620}"/>
                </a:ext>
              </a:extLst>
            </p:cNvPr>
            <p:cNvSpPr/>
            <p:nvPr/>
          </p:nvSpPr>
          <p:spPr>
            <a:xfrm>
              <a:off x="8686188" y="1009837"/>
              <a:ext cx="2608386" cy="4458044"/>
            </a:xfrm>
            <a:custGeom>
              <a:avLst/>
              <a:gdLst>
                <a:gd name="connsiteX0" fmla="*/ 2608186 w 2608386"/>
                <a:gd name="connsiteY0" fmla="*/ 0 h 4458044"/>
                <a:gd name="connsiteX1" fmla="*/ 2608271 w 2608386"/>
                <a:gd name="connsiteY1" fmla="*/ 8773 h 4458044"/>
                <a:gd name="connsiteX2" fmla="*/ 2315295 w 2608386"/>
                <a:gd name="connsiteY2" fmla="*/ 3354271 h 4458044"/>
                <a:gd name="connsiteX3" fmla="*/ 765262 w 2608386"/>
                <a:gd name="connsiteY3" fmla="*/ 4425050 h 4458044"/>
                <a:gd name="connsiteX4" fmla="*/ 459240 w 2608386"/>
                <a:gd name="connsiteY4" fmla="*/ 4458044 h 4458044"/>
                <a:gd name="connsiteX5" fmla="*/ 454522 w 2608386"/>
                <a:gd name="connsiteY5" fmla="*/ 4395965 h 4458044"/>
                <a:gd name="connsiteX6" fmla="*/ 16787 w 2608386"/>
                <a:gd name="connsiteY6" fmla="*/ 2531776 h 4458044"/>
                <a:gd name="connsiteX7" fmla="*/ 0 w 2608386"/>
                <a:gd name="connsiteY7" fmla="*/ 2481508 h 4458044"/>
                <a:gd name="connsiteX8" fmla="*/ 231568 w 2608386"/>
                <a:gd name="connsiteY8" fmla="*/ 2171327 h 4458044"/>
                <a:gd name="connsiteX9" fmla="*/ 2457520 w 2608386"/>
                <a:gd name="connsiteY9" fmla="*/ 98737 h 44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8386" h="4458044">
                  <a:moveTo>
                    <a:pt x="2608186" y="0"/>
                  </a:moveTo>
                  <a:lnTo>
                    <a:pt x="2608271" y="8773"/>
                  </a:lnTo>
                  <a:cubicBezTo>
                    <a:pt x="2611165" y="900743"/>
                    <a:pt x="2560774" y="2177546"/>
                    <a:pt x="2315295" y="3354271"/>
                  </a:cubicBezTo>
                  <a:lnTo>
                    <a:pt x="765262" y="4425050"/>
                  </a:lnTo>
                  <a:lnTo>
                    <a:pt x="459240" y="4458044"/>
                  </a:lnTo>
                  <a:lnTo>
                    <a:pt x="454522" y="4395965"/>
                  </a:lnTo>
                  <a:cubicBezTo>
                    <a:pt x="427690" y="4100772"/>
                    <a:pt x="333559" y="3512392"/>
                    <a:pt x="16787" y="2531776"/>
                  </a:cubicBezTo>
                  <a:lnTo>
                    <a:pt x="0" y="2481508"/>
                  </a:lnTo>
                  <a:lnTo>
                    <a:pt x="231568" y="2171327"/>
                  </a:lnTo>
                  <a:cubicBezTo>
                    <a:pt x="882547" y="1341449"/>
                    <a:pt x="1642610" y="655903"/>
                    <a:pt x="2457520" y="98737"/>
                  </a:cubicBezTo>
                  <a:close/>
                </a:path>
              </a:pathLst>
            </a:custGeom>
            <a:solidFill>
              <a:srgbClr val="6B879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sp>
          <p:nvSpPr>
            <p:cNvPr id="41" name="Freeform: Shape 40">
              <a:extLst>
                <a:ext uri="{FF2B5EF4-FFF2-40B4-BE49-F238E27FC236}">
                  <a16:creationId xmlns:a16="http://schemas.microsoft.com/office/drawing/2014/main" id="{C75550A6-B3F6-42DB-B469-B3F4986DD304}"/>
                </a:ext>
              </a:extLst>
            </p:cNvPr>
            <p:cNvSpPr/>
            <p:nvPr/>
          </p:nvSpPr>
          <p:spPr>
            <a:xfrm>
              <a:off x="9305963" y="1541488"/>
              <a:ext cx="1401832" cy="3858491"/>
            </a:xfrm>
            <a:custGeom>
              <a:avLst/>
              <a:gdLst>
                <a:gd name="connsiteX0" fmla="*/ 1252360 w 1401832"/>
                <a:gd name="connsiteY0" fmla="*/ 0 h 3858491"/>
                <a:gd name="connsiteX1" fmla="*/ 1262868 w 1401832"/>
                <a:gd name="connsiteY1" fmla="*/ 79862 h 3858491"/>
                <a:gd name="connsiteX2" fmla="*/ 1392885 w 1401832"/>
                <a:gd name="connsiteY2" fmla="*/ 3583784 h 3858491"/>
                <a:gd name="connsiteX3" fmla="*/ 1388509 w 1401832"/>
                <a:gd name="connsiteY3" fmla="*/ 3759382 h 3858491"/>
                <a:gd name="connsiteX4" fmla="*/ 469265 w 1401832"/>
                <a:gd name="connsiteY4" fmla="*/ 3858491 h 3858491"/>
                <a:gd name="connsiteX5" fmla="*/ 467069 w 1401832"/>
                <a:gd name="connsiteY5" fmla="*/ 3823180 h 3858491"/>
                <a:gd name="connsiteX6" fmla="*/ 93767 w 1401832"/>
                <a:gd name="connsiteY6" fmla="*/ 1548068 h 3858491"/>
                <a:gd name="connsiteX7" fmla="*/ 0 w 1401832"/>
                <a:gd name="connsiteY7" fmla="*/ 1179232 h 3858491"/>
                <a:gd name="connsiteX8" fmla="*/ 195225 w 1401832"/>
                <a:gd name="connsiteY8" fmla="*/ 963328 h 3858491"/>
                <a:gd name="connsiteX9" fmla="*/ 1153947 w 1401832"/>
                <a:gd name="connsiteY9" fmla="*/ 76470 h 385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1832" h="3858491">
                  <a:moveTo>
                    <a:pt x="1252360" y="0"/>
                  </a:moveTo>
                  <a:lnTo>
                    <a:pt x="1262868" y="79862"/>
                  </a:lnTo>
                  <a:cubicBezTo>
                    <a:pt x="1342866" y="710670"/>
                    <a:pt x="1430385" y="1830426"/>
                    <a:pt x="1392885" y="3583784"/>
                  </a:cubicBezTo>
                  <a:lnTo>
                    <a:pt x="1388509" y="3759382"/>
                  </a:lnTo>
                  <a:lnTo>
                    <a:pt x="469265" y="3858491"/>
                  </a:lnTo>
                  <a:lnTo>
                    <a:pt x="467069" y="3823180"/>
                  </a:lnTo>
                  <a:cubicBezTo>
                    <a:pt x="434929" y="3372055"/>
                    <a:pt x="344861" y="2585992"/>
                    <a:pt x="93767" y="1548068"/>
                  </a:cubicBezTo>
                  <a:lnTo>
                    <a:pt x="0" y="1179232"/>
                  </a:lnTo>
                  <a:lnTo>
                    <a:pt x="195225" y="963328"/>
                  </a:lnTo>
                  <a:cubicBezTo>
                    <a:pt x="499032" y="642454"/>
                    <a:pt x="820030" y="347254"/>
                    <a:pt x="1153947" y="76470"/>
                  </a:cubicBezTo>
                  <a:close/>
                </a:path>
              </a:pathLst>
            </a:custGeom>
            <a:solidFill>
              <a:srgbClr val="B6CED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grpSp>
      <p:grpSp>
        <p:nvGrpSpPr>
          <p:cNvPr id="35" name="Group 34">
            <a:extLst>
              <a:ext uri="{FF2B5EF4-FFF2-40B4-BE49-F238E27FC236}">
                <a16:creationId xmlns:a16="http://schemas.microsoft.com/office/drawing/2014/main" id="{BD1B70FB-5913-450E-91BC-6C1AC7CC8BE9}"/>
              </a:ext>
            </a:extLst>
          </p:cNvPr>
          <p:cNvGrpSpPr/>
          <p:nvPr/>
        </p:nvGrpSpPr>
        <p:grpSpPr>
          <a:xfrm>
            <a:off x="7519988" y="461702"/>
            <a:ext cx="4875670" cy="5181602"/>
            <a:chOff x="7518400" y="461702"/>
            <a:chExt cx="4875670" cy="5181602"/>
          </a:xfrm>
          <a:effectLst>
            <a:outerShdw blurRad="254000" dist="38100" dir="13500000" algn="br" rotWithShape="0">
              <a:prstClr val="black">
                <a:alpha val="50000"/>
              </a:prstClr>
            </a:outerShdw>
          </a:effectLst>
        </p:grpSpPr>
        <p:sp>
          <p:nvSpPr>
            <p:cNvPr id="15" name="Freeform: Shape 14">
              <a:extLst>
                <a:ext uri="{FF2B5EF4-FFF2-40B4-BE49-F238E27FC236}">
                  <a16:creationId xmlns:a16="http://schemas.microsoft.com/office/drawing/2014/main" id="{F38EDE09-AF7A-4290-8479-70FDD7D8C4EC}"/>
                </a:ext>
              </a:extLst>
            </p:cNvPr>
            <p:cNvSpPr/>
            <p:nvPr/>
          </p:nvSpPr>
          <p:spPr>
            <a:xfrm>
              <a:off x="7518400" y="461702"/>
              <a:ext cx="4715156" cy="5181600"/>
            </a:xfrm>
            <a:custGeom>
              <a:avLst/>
              <a:gdLst>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 name="connsiteX0" fmla="*/ 4699000 w 4715156"/>
                <a:gd name="connsiteY0" fmla="*/ 0 h 5181600"/>
                <a:gd name="connsiteX1" fmla="*/ 0 w 4715156"/>
                <a:gd name="connsiteY1" fmla="*/ 5181600 h 5181600"/>
                <a:gd name="connsiteX2" fmla="*/ 4711700 w 4715156"/>
                <a:gd name="connsiteY2" fmla="*/ 4673600 h 5181600"/>
                <a:gd name="connsiteX3" fmla="*/ 4699000 w 4715156"/>
                <a:gd name="connsiteY3" fmla="*/ 0 h 5181600"/>
              </a:gdLst>
              <a:ahLst/>
              <a:cxnLst>
                <a:cxn ang="0">
                  <a:pos x="connsiteX0" y="connsiteY0"/>
                </a:cxn>
                <a:cxn ang="0">
                  <a:pos x="connsiteX1" y="connsiteY1"/>
                </a:cxn>
                <a:cxn ang="0">
                  <a:pos x="connsiteX2" y="connsiteY2"/>
                </a:cxn>
                <a:cxn ang="0">
                  <a:pos x="connsiteX3" y="connsiteY3"/>
                </a:cxn>
              </a:cxnLst>
              <a:rect l="l" t="t" r="r" b="b"/>
              <a:pathLst>
                <a:path w="4715156" h="5181600">
                  <a:moveTo>
                    <a:pt x="4699000" y="0"/>
                  </a:moveTo>
                  <a:cubicBezTo>
                    <a:pt x="2751667" y="1028700"/>
                    <a:pt x="969433" y="2692400"/>
                    <a:pt x="0" y="5181600"/>
                  </a:cubicBezTo>
                  <a:lnTo>
                    <a:pt x="4711700" y="4673600"/>
                  </a:lnTo>
                  <a:cubicBezTo>
                    <a:pt x="4715933" y="3124200"/>
                    <a:pt x="4720167" y="1574800"/>
                    <a:pt x="4699000" y="0"/>
                  </a:cubicBezTo>
                  <a:close/>
                </a:path>
              </a:pathLst>
            </a:custGeom>
            <a:gradFill flip="none" rotWithShape="1">
              <a:gsLst>
                <a:gs pos="13000">
                  <a:srgbClr val="052EA3"/>
                </a:gs>
                <a:gs pos="77000">
                  <a:srgbClr val="74BEF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sp>
          <p:nvSpPr>
            <p:cNvPr id="18" name="Freeform: Shape 17">
              <a:extLst>
                <a:ext uri="{FF2B5EF4-FFF2-40B4-BE49-F238E27FC236}">
                  <a16:creationId xmlns:a16="http://schemas.microsoft.com/office/drawing/2014/main" id="{E5186894-829D-427C-9948-367ACCEBC50A}"/>
                </a:ext>
              </a:extLst>
            </p:cNvPr>
            <p:cNvSpPr/>
            <p:nvPr/>
          </p:nvSpPr>
          <p:spPr>
            <a:xfrm>
              <a:off x="7518401" y="1538113"/>
              <a:ext cx="4826623" cy="4105191"/>
            </a:xfrm>
            <a:custGeom>
              <a:avLst/>
              <a:gdLst>
                <a:gd name="connsiteX0" fmla="*/ 4707742 w 4714875"/>
                <a:gd name="connsiteY0" fmla="*/ 0 h 4287795"/>
                <a:gd name="connsiteX1" fmla="*/ 4710509 w 4714875"/>
                <a:gd name="connsiteY1" fmla="*/ 282930 h 4287795"/>
                <a:gd name="connsiteX2" fmla="*/ 4714875 w 4714875"/>
                <a:gd name="connsiteY2" fmla="*/ 1452520 h 4287795"/>
                <a:gd name="connsiteX3" fmla="*/ 4711793 w 4714875"/>
                <a:gd name="connsiteY3" fmla="*/ 3711778 h 4287795"/>
                <a:gd name="connsiteX4" fmla="*/ 4531887 w 4714875"/>
                <a:gd name="connsiteY4" fmla="*/ 3799182 h 4287795"/>
                <a:gd name="connsiteX5" fmla="*/ 0 w 4714875"/>
                <a:gd name="connsiteY5" fmla="*/ 4287795 h 4287795"/>
                <a:gd name="connsiteX6" fmla="*/ 869355 w 4714875"/>
                <a:gd name="connsiteY6" fmla="*/ 2572700 h 4287795"/>
                <a:gd name="connsiteX7" fmla="*/ 950840 w 4714875"/>
                <a:gd name="connsiteY7" fmla="*/ 2451822 h 4287795"/>
                <a:gd name="connsiteX8" fmla="*/ 984802 w 4714875"/>
                <a:gd name="connsiteY8" fmla="*/ 2423048 h 4287795"/>
                <a:gd name="connsiteX9" fmla="*/ 4664698 w 4714875"/>
                <a:gd name="connsiteY9" fmla="*/ 20679 h 4287795"/>
                <a:gd name="connsiteX0" fmla="*/ 4664698 w 4714875"/>
                <a:gd name="connsiteY0" fmla="*/ 0 h 4267116"/>
                <a:gd name="connsiteX1" fmla="*/ 4710509 w 4714875"/>
                <a:gd name="connsiteY1" fmla="*/ 262251 h 4267116"/>
                <a:gd name="connsiteX2" fmla="*/ 4714875 w 4714875"/>
                <a:gd name="connsiteY2" fmla="*/ 1431841 h 4267116"/>
                <a:gd name="connsiteX3" fmla="*/ 4711793 w 4714875"/>
                <a:gd name="connsiteY3" fmla="*/ 3691099 h 4267116"/>
                <a:gd name="connsiteX4" fmla="*/ 4531887 w 4714875"/>
                <a:gd name="connsiteY4" fmla="*/ 3778503 h 4267116"/>
                <a:gd name="connsiteX5" fmla="*/ 0 w 4714875"/>
                <a:gd name="connsiteY5" fmla="*/ 4267116 h 4267116"/>
                <a:gd name="connsiteX6" fmla="*/ 869355 w 4714875"/>
                <a:gd name="connsiteY6" fmla="*/ 2552021 h 4267116"/>
                <a:gd name="connsiteX7" fmla="*/ 950840 w 4714875"/>
                <a:gd name="connsiteY7" fmla="*/ 2431143 h 4267116"/>
                <a:gd name="connsiteX8" fmla="*/ 984802 w 4714875"/>
                <a:gd name="connsiteY8" fmla="*/ 2402369 h 4267116"/>
                <a:gd name="connsiteX9" fmla="*/ 4664698 w 4714875"/>
                <a:gd name="connsiteY9" fmla="*/ 0 h 4267116"/>
                <a:gd name="connsiteX0" fmla="*/ 4664698 w 4714875"/>
                <a:gd name="connsiteY0" fmla="*/ 0 h 4267116"/>
                <a:gd name="connsiteX1" fmla="*/ 4714875 w 4714875"/>
                <a:gd name="connsiteY1" fmla="*/ 1431841 h 4267116"/>
                <a:gd name="connsiteX2" fmla="*/ 4711793 w 4714875"/>
                <a:gd name="connsiteY2" fmla="*/ 3691099 h 4267116"/>
                <a:gd name="connsiteX3" fmla="*/ 4531887 w 4714875"/>
                <a:gd name="connsiteY3" fmla="*/ 3778503 h 4267116"/>
                <a:gd name="connsiteX4" fmla="*/ 0 w 4714875"/>
                <a:gd name="connsiteY4" fmla="*/ 4267116 h 4267116"/>
                <a:gd name="connsiteX5" fmla="*/ 869355 w 4714875"/>
                <a:gd name="connsiteY5" fmla="*/ 2552021 h 4267116"/>
                <a:gd name="connsiteX6" fmla="*/ 950840 w 4714875"/>
                <a:gd name="connsiteY6" fmla="*/ 2431143 h 4267116"/>
                <a:gd name="connsiteX7" fmla="*/ 984802 w 4714875"/>
                <a:gd name="connsiteY7" fmla="*/ 2402369 h 4267116"/>
                <a:gd name="connsiteX8" fmla="*/ 4664698 w 4714875"/>
                <a:gd name="connsiteY8" fmla="*/ 0 h 4267116"/>
                <a:gd name="connsiteX0" fmla="*/ 4826623 w 4826623"/>
                <a:gd name="connsiteY0" fmla="*/ 0 h 4105191"/>
                <a:gd name="connsiteX1" fmla="*/ 4714875 w 4826623"/>
                <a:gd name="connsiteY1" fmla="*/ 1269916 h 4105191"/>
                <a:gd name="connsiteX2" fmla="*/ 4711793 w 4826623"/>
                <a:gd name="connsiteY2" fmla="*/ 3529174 h 4105191"/>
                <a:gd name="connsiteX3" fmla="*/ 4531887 w 4826623"/>
                <a:gd name="connsiteY3" fmla="*/ 3616578 h 4105191"/>
                <a:gd name="connsiteX4" fmla="*/ 0 w 4826623"/>
                <a:gd name="connsiteY4" fmla="*/ 4105191 h 4105191"/>
                <a:gd name="connsiteX5" fmla="*/ 869355 w 4826623"/>
                <a:gd name="connsiteY5" fmla="*/ 2390096 h 4105191"/>
                <a:gd name="connsiteX6" fmla="*/ 950840 w 4826623"/>
                <a:gd name="connsiteY6" fmla="*/ 2269218 h 4105191"/>
                <a:gd name="connsiteX7" fmla="*/ 984802 w 4826623"/>
                <a:gd name="connsiteY7" fmla="*/ 2240444 h 4105191"/>
                <a:gd name="connsiteX8" fmla="*/ 4826623 w 4826623"/>
                <a:gd name="connsiteY8" fmla="*/ 0 h 41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6623" h="4105191">
                  <a:moveTo>
                    <a:pt x="4826623" y="0"/>
                  </a:moveTo>
                  <a:lnTo>
                    <a:pt x="4714875" y="1269916"/>
                  </a:lnTo>
                  <a:cubicBezTo>
                    <a:pt x="4713848" y="2023002"/>
                    <a:pt x="4712820" y="2776088"/>
                    <a:pt x="4711793" y="3529174"/>
                  </a:cubicBezTo>
                  <a:lnTo>
                    <a:pt x="4531887" y="3616578"/>
                  </a:lnTo>
                  <a:lnTo>
                    <a:pt x="0" y="4105191"/>
                  </a:lnTo>
                  <a:cubicBezTo>
                    <a:pt x="242359" y="3482891"/>
                    <a:pt x="535517" y="2912185"/>
                    <a:pt x="869355" y="2390096"/>
                  </a:cubicBezTo>
                  <a:lnTo>
                    <a:pt x="950840" y="2269218"/>
                  </a:lnTo>
                  <a:lnTo>
                    <a:pt x="984802" y="2240444"/>
                  </a:lnTo>
                  <a:cubicBezTo>
                    <a:pt x="2177999" y="1267037"/>
                    <a:pt x="3592215" y="611066"/>
                    <a:pt x="4826623" y="0"/>
                  </a:cubicBezTo>
                  <a:close/>
                </a:path>
              </a:pathLst>
            </a:cu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sp>
          <p:nvSpPr>
            <p:cNvPr id="34" name="Freeform: Shape 33">
              <a:extLst>
                <a:ext uri="{FF2B5EF4-FFF2-40B4-BE49-F238E27FC236}">
                  <a16:creationId xmlns:a16="http://schemas.microsoft.com/office/drawing/2014/main" id="{DC0DF1A7-9ADD-4AEC-8396-4D4AF90747C2}"/>
                </a:ext>
              </a:extLst>
            </p:cNvPr>
            <p:cNvSpPr/>
            <p:nvPr/>
          </p:nvSpPr>
          <p:spPr>
            <a:xfrm>
              <a:off x="8075747" y="461703"/>
              <a:ext cx="4318323" cy="3995782"/>
            </a:xfrm>
            <a:custGeom>
              <a:avLst/>
              <a:gdLst>
                <a:gd name="connsiteX0" fmla="*/ 4141654 w 4153223"/>
                <a:gd name="connsiteY0" fmla="*/ 0 h 3995782"/>
                <a:gd name="connsiteX1" fmla="*/ 4153163 w 4153223"/>
                <a:gd name="connsiteY1" fmla="*/ 1176735 h 3995782"/>
                <a:gd name="connsiteX2" fmla="*/ 4153223 w 4153223"/>
                <a:gd name="connsiteY2" fmla="*/ 1192761 h 3995782"/>
                <a:gd name="connsiteX3" fmla="*/ 3973764 w 4153223"/>
                <a:gd name="connsiteY3" fmla="*/ 1378701 h 3995782"/>
                <a:gd name="connsiteX4" fmla="*/ 102418 w 4153223"/>
                <a:gd name="connsiteY4" fmla="*/ 3942049 h 3995782"/>
                <a:gd name="connsiteX5" fmla="*/ 0 w 4153223"/>
                <a:gd name="connsiteY5" fmla="*/ 3995782 h 3995782"/>
                <a:gd name="connsiteX6" fmla="*/ 69416 w 4153223"/>
                <a:gd name="connsiteY6" fmla="*/ 3867234 h 3995782"/>
                <a:gd name="connsiteX7" fmla="*/ 4141654 w 4153223"/>
                <a:gd name="connsiteY7" fmla="*/ 0 h 3995782"/>
                <a:gd name="connsiteX0" fmla="*/ 4141654 w 4153223"/>
                <a:gd name="connsiteY0" fmla="*/ 0 h 3995782"/>
                <a:gd name="connsiteX1" fmla="*/ 4153163 w 4153223"/>
                <a:gd name="connsiteY1" fmla="*/ 1176735 h 3995782"/>
                <a:gd name="connsiteX2" fmla="*/ 4153223 w 4153223"/>
                <a:gd name="connsiteY2" fmla="*/ 1192761 h 3995782"/>
                <a:gd name="connsiteX3" fmla="*/ 102418 w 4153223"/>
                <a:gd name="connsiteY3" fmla="*/ 3942049 h 3995782"/>
                <a:gd name="connsiteX4" fmla="*/ 0 w 4153223"/>
                <a:gd name="connsiteY4" fmla="*/ 3995782 h 3995782"/>
                <a:gd name="connsiteX5" fmla="*/ 69416 w 4153223"/>
                <a:gd name="connsiteY5" fmla="*/ 3867234 h 3995782"/>
                <a:gd name="connsiteX6" fmla="*/ 4141654 w 4153223"/>
                <a:gd name="connsiteY6" fmla="*/ 0 h 3995782"/>
                <a:gd name="connsiteX0" fmla="*/ 4141654 w 4153223"/>
                <a:gd name="connsiteY0" fmla="*/ 0 h 3995782"/>
                <a:gd name="connsiteX1" fmla="*/ 4153163 w 4153223"/>
                <a:gd name="connsiteY1" fmla="*/ 1176735 h 3995782"/>
                <a:gd name="connsiteX2" fmla="*/ 4153223 w 4153223"/>
                <a:gd name="connsiteY2" fmla="*/ 1192761 h 3995782"/>
                <a:gd name="connsiteX3" fmla="*/ 102418 w 4153223"/>
                <a:gd name="connsiteY3" fmla="*/ 3942049 h 3995782"/>
                <a:gd name="connsiteX4" fmla="*/ 0 w 4153223"/>
                <a:gd name="connsiteY4" fmla="*/ 3995782 h 3995782"/>
                <a:gd name="connsiteX5" fmla="*/ 69416 w 4153223"/>
                <a:gd name="connsiteY5" fmla="*/ 3867234 h 3995782"/>
                <a:gd name="connsiteX6" fmla="*/ 4141654 w 4153223"/>
                <a:gd name="connsiteY6" fmla="*/ 0 h 3995782"/>
                <a:gd name="connsiteX0" fmla="*/ 4141654 w 4153223"/>
                <a:gd name="connsiteY0" fmla="*/ 0 h 3995782"/>
                <a:gd name="connsiteX1" fmla="*/ 4153163 w 4153223"/>
                <a:gd name="connsiteY1" fmla="*/ 1176735 h 3995782"/>
                <a:gd name="connsiteX2" fmla="*/ 4153223 w 4153223"/>
                <a:gd name="connsiteY2" fmla="*/ 1192761 h 3995782"/>
                <a:gd name="connsiteX3" fmla="*/ 102418 w 4153223"/>
                <a:gd name="connsiteY3" fmla="*/ 3942049 h 3995782"/>
                <a:gd name="connsiteX4" fmla="*/ 0 w 4153223"/>
                <a:gd name="connsiteY4" fmla="*/ 3995782 h 3995782"/>
                <a:gd name="connsiteX5" fmla="*/ 69416 w 4153223"/>
                <a:gd name="connsiteY5" fmla="*/ 3867234 h 3995782"/>
                <a:gd name="connsiteX6" fmla="*/ 4141654 w 4153223"/>
                <a:gd name="connsiteY6" fmla="*/ 0 h 3995782"/>
                <a:gd name="connsiteX0" fmla="*/ 4141654 w 4318323"/>
                <a:gd name="connsiteY0" fmla="*/ 0 h 3995782"/>
                <a:gd name="connsiteX1" fmla="*/ 4153163 w 4318323"/>
                <a:gd name="connsiteY1" fmla="*/ 1176735 h 3995782"/>
                <a:gd name="connsiteX2" fmla="*/ 4318323 w 4318323"/>
                <a:gd name="connsiteY2" fmla="*/ 392661 h 3995782"/>
                <a:gd name="connsiteX3" fmla="*/ 102418 w 4318323"/>
                <a:gd name="connsiteY3" fmla="*/ 3942049 h 3995782"/>
                <a:gd name="connsiteX4" fmla="*/ 0 w 4318323"/>
                <a:gd name="connsiteY4" fmla="*/ 3995782 h 3995782"/>
                <a:gd name="connsiteX5" fmla="*/ 69416 w 4318323"/>
                <a:gd name="connsiteY5" fmla="*/ 3867234 h 3995782"/>
                <a:gd name="connsiteX6" fmla="*/ 4141654 w 4318323"/>
                <a:gd name="connsiteY6" fmla="*/ 0 h 3995782"/>
                <a:gd name="connsiteX0" fmla="*/ 4141654 w 4754830"/>
                <a:gd name="connsiteY0" fmla="*/ 303684 h 4299466"/>
                <a:gd name="connsiteX1" fmla="*/ 4318323 w 4754830"/>
                <a:gd name="connsiteY1" fmla="*/ 696345 h 4299466"/>
                <a:gd name="connsiteX2" fmla="*/ 102418 w 4754830"/>
                <a:gd name="connsiteY2" fmla="*/ 4245733 h 4299466"/>
                <a:gd name="connsiteX3" fmla="*/ 0 w 4754830"/>
                <a:gd name="connsiteY3" fmla="*/ 4299466 h 4299466"/>
                <a:gd name="connsiteX4" fmla="*/ 69416 w 4754830"/>
                <a:gd name="connsiteY4" fmla="*/ 4170918 h 4299466"/>
                <a:gd name="connsiteX5" fmla="*/ 4141654 w 4754830"/>
                <a:gd name="connsiteY5" fmla="*/ 303684 h 4299466"/>
                <a:gd name="connsiteX0" fmla="*/ 4141654 w 4487254"/>
                <a:gd name="connsiteY0" fmla="*/ 217243 h 4213025"/>
                <a:gd name="connsiteX1" fmla="*/ 4318323 w 4487254"/>
                <a:gd name="connsiteY1" fmla="*/ 609904 h 4213025"/>
                <a:gd name="connsiteX2" fmla="*/ 102418 w 4487254"/>
                <a:gd name="connsiteY2" fmla="*/ 4159292 h 4213025"/>
                <a:gd name="connsiteX3" fmla="*/ 0 w 4487254"/>
                <a:gd name="connsiteY3" fmla="*/ 4213025 h 4213025"/>
                <a:gd name="connsiteX4" fmla="*/ 69416 w 4487254"/>
                <a:gd name="connsiteY4" fmla="*/ 4084477 h 4213025"/>
                <a:gd name="connsiteX5" fmla="*/ 4141654 w 4487254"/>
                <a:gd name="connsiteY5" fmla="*/ 217243 h 4213025"/>
                <a:gd name="connsiteX0" fmla="*/ 4141654 w 4318323"/>
                <a:gd name="connsiteY0" fmla="*/ 0 h 3995782"/>
                <a:gd name="connsiteX1" fmla="*/ 4318323 w 4318323"/>
                <a:gd name="connsiteY1" fmla="*/ 392661 h 3995782"/>
                <a:gd name="connsiteX2" fmla="*/ 102418 w 4318323"/>
                <a:gd name="connsiteY2" fmla="*/ 3942049 h 3995782"/>
                <a:gd name="connsiteX3" fmla="*/ 0 w 4318323"/>
                <a:gd name="connsiteY3" fmla="*/ 3995782 h 3995782"/>
                <a:gd name="connsiteX4" fmla="*/ 69416 w 4318323"/>
                <a:gd name="connsiteY4" fmla="*/ 3867234 h 3995782"/>
                <a:gd name="connsiteX5" fmla="*/ 4141654 w 4318323"/>
                <a:gd name="connsiteY5" fmla="*/ 0 h 399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8323" h="3995782">
                  <a:moveTo>
                    <a:pt x="4141654" y="0"/>
                  </a:moveTo>
                  <a:cubicBezTo>
                    <a:pt x="4211176" y="190162"/>
                    <a:pt x="4236786" y="156568"/>
                    <a:pt x="4318323" y="392661"/>
                  </a:cubicBezTo>
                  <a:cubicBezTo>
                    <a:pt x="3514155" y="1550390"/>
                    <a:pt x="1833686" y="3279620"/>
                    <a:pt x="102418" y="3942049"/>
                  </a:cubicBezTo>
                  <a:lnTo>
                    <a:pt x="0" y="3995782"/>
                  </a:lnTo>
                  <a:lnTo>
                    <a:pt x="69416" y="3867234"/>
                  </a:lnTo>
                  <a:cubicBezTo>
                    <a:pt x="1086229" y="2090837"/>
                    <a:pt x="2559446" y="835819"/>
                    <a:pt x="4141654" y="0"/>
                  </a:cubicBez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sp>
          <p:nvSpPr>
            <p:cNvPr id="30" name="Freeform: Shape 29">
              <a:extLst>
                <a:ext uri="{FF2B5EF4-FFF2-40B4-BE49-F238E27FC236}">
                  <a16:creationId xmlns:a16="http://schemas.microsoft.com/office/drawing/2014/main" id="{1C7DFD40-A46A-4895-8517-74230A1ADE6A}"/>
                </a:ext>
              </a:extLst>
            </p:cNvPr>
            <p:cNvSpPr/>
            <p:nvPr/>
          </p:nvSpPr>
          <p:spPr>
            <a:xfrm>
              <a:off x="8686188" y="1009837"/>
              <a:ext cx="2608386" cy="4458044"/>
            </a:xfrm>
            <a:custGeom>
              <a:avLst/>
              <a:gdLst>
                <a:gd name="connsiteX0" fmla="*/ 2608186 w 2608386"/>
                <a:gd name="connsiteY0" fmla="*/ 0 h 4458044"/>
                <a:gd name="connsiteX1" fmla="*/ 2608271 w 2608386"/>
                <a:gd name="connsiteY1" fmla="*/ 8773 h 4458044"/>
                <a:gd name="connsiteX2" fmla="*/ 2315295 w 2608386"/>
                <a:gd name="connsiteY2" fmla="*/ 3354271 h 4458044"/>
                <a:gd name="connsiteX3" fmla="*/ 765262 w 2608386"/>
                <a:gd name="connsiteY3" fmla="*/ 4425050 h 4458044"/>
                <a:gd name="connsiteX4" fmla="*/ 459240 w 2608386"/>
                <a:gd name="connsiteY4" fmla="*/ 4458044 h 4458044"/>
                <a:gd name="connsiteX5" fmla="*/ 454522 w 2608386"/>
                <a:gd name="connsiteY5" fmla="*/ 4395965 h 4458044"/>
                <a:gd name="connsiteX6" fmla="*/ 16787 w 2608386"/>
                <a:gd name="connsiteY6" fmla="*/ 2531776 h 4458044"/>
                <a:gd name="connsiteX7" fmla="*/ 0 w 2608386"/>
                <a:gd name="connsiteY7" fmla="*/ 2481508 h 4458044"/>
                <a:gd name="connsiteX8" fmla="*/ 231568 w 2608386"/>
                <a:gd name="connsiteY8" fmla="*/ 2171327 h 4458044"/>
                <a:gd name="connsiteX9" fmla="*/ 2457520 w 2608386"/>
                <a:gd name="connsiteY9" fmla="*/ 98737 h 44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8386" h="4458044">
                  <a:moveTo>
                    <a:pt x="2608186" y="0"/>
                  </a:moveTo>
                  <a:lnTo>
                    <a:pt x="2608271" y="8773"/>
                  </a:lnTo>
                  <a:cubicBezTo>
                    <a:pt x="2611165" y="900743"/>
                    <a:pt x="2560774" y="2177546"/>
                    <a:pt x="2315295" y="3354271"/>
                  </a:cubicBezTo>
                  <a:lnTo>
                    <a:pt x="765262" y="4425050"/>
                  </a:lnTo>
                  <a:lnTo>
                    <a:pt x="459240" y="4458044"/>
                  </a:lnTo>
                  <a:lnTo>
                    <a:pt x="454522" y="4395965"/>
                  </a:lnTo>
                  <a:cubicBezTo>
                    <a:pt x="427690" y="4100772"/>
                    <a:pt x="333559" y="3512392"/>
                    <a:pt x="16787" y="2531776"/>
                  </a:cubicBezTo>
                  <a:lnTo>
                    <a:pt x="0" y="2481508"/>
                  </a:lnTo>
                  <a:lnTo>
                    <a:pt x="231568" y="2171327"/>
                  </a:lnTo>
                  <a:cubicBezTo>
                    <a:pt x="882547" y="1341449"/>
                    <a:pt x="1642610" y="655903"/>
                    <a:pt x="2457520" y="98737"/>
                  </a:cubicBezTo>
                  <a:close/>
                </a:path>
              </a:pathLst>
            </a:custGeom>
            <a:solidFill>
              <a:srgbClr val="052EA3">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sp>
          <p:nvSpPr>
            <p:cNvPr id="31" name="Freeform: Shape 30">
              <a:extLst>
                <a:ext uri="{FF2B5EF4-FFF2-40B4-BE49-F238E27FC236}">
                  <a16:creationId xmlns:a16="http://schemas.microsoft.com/office/drawing/2014/main" id="{3DF26D70-FB05-4B26-B7AF-BDECC1D96251}"/>
                </a:ext>
              </a:extLst>
            </p:cNvPr>
            <p:cNvSpPr/>
            <p:nvPr/>
          </p:nvSpPr>
          <p:spPr>
            <a:xfrm>
              <a:off x="9305963" y="1541488"/>
              <a:ext cx="1401832" cy="3858491"/>
            </a:xfrm>
            <a:custGeom>
              <a:avLst/>
              <a:gdLst>
                <a:gd name="connsiteX0" fmla="*/ 1252360 w 1401832"/>
                <a:gd name="connsiteY0" fmla="*/ 0 h 3858491"/>
                <a:gd name="connsiteX1" fmla="*/ 1262868 w 1401832"/>
                <a:gd name="connsiteY1" fmla="*/ 79862 h 3858491"/>
                <a:gd name="connsiteX2" fmla="*/ 1392885 w 1401832"/>
                <a:gd name="connsiteY2" fmla="*/ 3583784 h 3858491"/>
                <a:gd name="connsiteX3" fmla="*/ 1388509 w 1401832"/>
                <a:gd name="connsiteY3" fmla="*/ 3759382 h 3858491"/>
                <a:gd name="connsiteX4" fmla="*/ 469265 w 1401832"/>
                <a:gd name="connsiteY4" fmla="*/ 3858491 h 3858491"/>
                <a:gd name="connsiteX5" fmla="*/ 467069 w 1401832"/>
                <a:gd name="connsiteY5" fmla="*/ 3823180 h 3858491"/>
                <a:gd name="connsiteX6" fmla="*/ 93767 w 1401832"/>
                <a:gd name="connsiteY6" fmla="*/ 1548068 h 3858491"/>
                <a:gd name="connsiteX7" fmla="*/ 0 w 1401832"/>
                <a:gd name="connsiteY7" fmla="*/ 1179232 h 3858491"/>
                <a:gd name="connsiteX8" fmla="*/ 195225 w 1401832"/>
                <a:gd name="connsiteY8" fmla="*/ 963328 h 3858491"/>
                <a:gd name="connsiteX9" fmla="*/ 1153947 w 1401832"/>
                <a:gd name="connsiteY9" fmla="*/ 76470 h 385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1832" h="3858491">
                  <a:moveTo>
                    <a:pt x="1252360" y="0"/>
                  </a:moveTo>
                  <a:lnTo>
                    <a:pt x="1262868" y="79862"/>
                  </a:lnTo>
                  <a:cubicBezTo>
                    <a:pt x="1342866" y="710670"/>
                    <a:pt x="1430385" y="1830426"/>
                    <a:pt x="1392885" y="3583784"/>
                  </a:cubicBezTo>
                  <a:lnTo>
                    <a:pt x="1388509" y="3759382"/>
                  </a:lnTo>
                  <a:lnTo>
                    <a:pt x="469265" y="3858491"/>
                  </a:lnTo>
                  <a:lnTo>
                    <a:pt x="467069" y="3823180"/>
                  </a:lnTo>
                  <a:cubicBezTo>
                    <a:pt x="434929" y="3372055"/>
                    <a:pt x="344861" y="2585992"/>
                    <a:pt x="93767" y="1548068"/>
                  </a:cubicBezTo>
                  <a:lnTo>
                    <a:pt x="0" y="1179232"/>
                  </a:lnTo>
                  <a:lnTo>
                    <a:pt x="195225" y="963328"/>
                  </a:lnTo>
                  <a:cubicBezTo>
                    <a:pt x="499032" y="642454"/>
                    <a:pt x="820030" y="347254"/>
                    <a:pt x="1153947" y="76470"/>
                  </a:cubicBezTo>
                  <a:close/>
                </a:path>
              </a:pathLst>
            </a:custGeom>
            <a:solidFill>
              <a:srgbClr val="052EA3">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DE"/>
            </a:p>
          </p:txBody>
        </p:sp>
      </p:grpSp>
      <p:sp>
        <p:nvSpPr>
          <p:cNvPr id="4" name="Freeform: Shape 3">
            <a:extLst>
              <a:ext uri="{FF2B5EF4-FFF2-40B4-BE49-F238E27FC236}">
                <a16:creationId xmlns:a16="http://schemas.microsoft.com/office/drawing/2014/main" id="{91C12345-925F-41C1-B196-8FA725B7C5E8}"/>
              </a:ext>
            </a:extLst>
          </p:cNvPr>
          <p:cNvSpPr/>
          <p:nvPr/>
        </p:nvSpPr>
        <p:spPr>
          <a:xfrm>
            <a:off x="-39392" y="2385104"/>
            <a:ext cx="12256062" cy="4483100"/>
          </a:xfrm>
          <a:custGeom>
            <a:avLst/>
            <a:gdLst>
              <a:gd name="connsiteX0" fmla="*/ 12230100 w 12242800"/>
              <a:gd name="connsiteY0" fmla="*/ 0 h 4330700"/>
              <a:gd name="connsiteX1" fmla="*/ 0 w 12242800"/>
              <a:gd name="connsiteY1" fmla="*/ 1117600 h 4330700"/>
              <a:gd name="connsiteX2" fmla="*/ 0 w 12242800"/>
              <a:gd name="connsiteY2" fmla="*/ 4330700 h 4330700"/>
              <a:gd name="connsiteX3" fmla="*/ 12242800 w 12242800"/>
              <a:gd name="connsiteY3" fmla="*/ 4330700 h 4330700"/>
              <a:gd name="connsiteX4" fmla="*/ 12230100 w 12242800"/>
              <a:gd name="connsiteY4" fmla="*/ 0 h 4330700"/>
              <a:gd name="connsiteX0" fmla="*/ 12230100 w 12242800"/>
              <a:gd name="connsiteY0" fmla="*/ 0 h 4330700"/>
              <a:gd name="connsiteX1" fmla="*/ 0 w 12242800"/>
              <a:gd name="connsiteY1" fmla="*/ 1117600 h 4330700"/>
              <a:gd name="connsiteX2" fmla="*/ 0 w 12242800"/>
              <a:gd name="connsiteY2" fmla="*/ 4330700 h 4330700"/>
              <a:gd name="connsiteX3" fmla="*/ 12242800 w 12242800"/>
              <a:gd name="connsiteY3" fmla="*/ 4330700 h 4330700"/>
              <a:gd name="connsiteX4" fmla="*/ 12230100 w 12242800"/>
              <a:gd name="connsiteY4" fmla="*/ 0 h 4330700"/>
              <a:gd name="connsiteX0" fmla="*/ 12230100 w 12242800"/>
              <a:gd name="connsiteY0" fmla="*/ 0 h 4330700"/>
              <a:gd name="connsiteX1" fmla="*/ 0 w 12242800"/>
              <a:gd name="connsiteY1" fmla="*/ 1117600 h 4330700"/>
              <a:gd name="connsiteX2" fmla="*/ 0 w 12242800"/>
              <a:gd name="connsiteY2" fmla="*/ 4330700 h 4330700"/>
              <a:gd name="connsiteX3" fmla="*/ 12242800 w 12242800"/>
              <a:gd name="connsiteY3" fmla="*/ 4330700 h 4330700"/>
              <a:gd name="connsiteX4" fmla="*/ 12230100 w 12242800"/>
              <a:gd name="connsiteY4" fmla="*/ 0 h 4330700"/>
              <a:gd name="connsiteX0" fmla="*/ 12230100 w 12242800"/>
              <a:gd name="connsiteY0" fmla="*/ 0 h 4330700"/>
              <a:gd name="connsiteX1" fmla="*/ 0 w 12242800"/>
              <a:gd name="connsiteY1" fmla="*/ 1117600 h 4330700"/>
              <a:gd name="connsiteX2" fmla="*/ 0 w 12242800"/>
              <a:gd name="connsiteY2" fmla="*/ 4330700 h 4330700"/>
              <a:gd name="connsiteX3" fmla="*/ 12242800 w 12242800"/>
              <a:gd name="connsiteY3" fmla="*/ 4330700 h 4330700"/>
              <a:gd name="connsiteX4" fmla="*/ 12230100 w 12242800"/>
              <a:gd name="connsiteY4" fmla="*/ 0 h 4330700"/>
              <a:gd name="connsiteX0" fmla="*/ 12230100 w 12242800"/>
              <a:gd name="connsiteY0" fmla="*/ 0 h 4330700"/>
              <a:gd name="connsiteX1" fmla="*/ 0 w 12242800"/>
              <a:gd name="connsiteY1" fmla="*/ 1117600 h 4330700"/>
              <a:gd name="connsiteX2" fmla="*/ 0 w 12242800"/>
              <a:gd name="connsiteY2" fmla="*/ 4330700 h 4330700"/>
              <a:gd name="connsiteX3" fmla="*/ 12242800 w 12242800"/>
              <a:gd name="connsiteY3" fmla="*/ 4330700 h 4330700"/>
              <a:gd name="connsiteX4" fmla="*/ 12230100 w 12242800"/>
              <a:gd name="connsiteY4" fmla="*/ 0 h 4330700"/>
              <a:gd name="connsiteX0" fmla="*/ 12230100 w 12242800"/>
              <a:gd name="connsiteY0" fmla="*/ 0 h 4330700"/>
              <a:gd name="connsiteX1" fmla="*/ 0 w 12242800"/>
              <a:gd name="connsiteY1" fmla="*/ 1117600 h 4330700"/>
              <a:gd name="connsiteX2" fmla="*/ 0 w 12242800"/>
              <a:gd name="connsiteY2" fmla="*/ 4330700 h 4330700"/>
              <a:gd name="connsiteX3" fmla="*/ 12242800 w 12242800"/>
              <a:gd name="connsiteY3" fmla="*/ 4330700 h 4330700"/>
              <a:gd name="connsiteX4" fmla="*/ 12230100 w 12242800"/>
              <a:gd name="connsiteY4" fmla="*/ 0 h 4330700"/>
              <a:gd name="connsiteX0" fmla="*/ 12230100 w 12242800"/>
              <a:gd name="connsiteY0" fmla="*/ 0 h 4470400"/>
              <a:gd name="connsiteX1" fmla="*/ 0 w 12242800"/>
              <a:gd name="connsiteY1" fmla="*/ 1257300 h 4470400"/>
              <a:gd name="connsiteX2" fmla="*/ 0 w 12242800"/>
              <a:gd name="connsiteY2" fmla="*/ 4470400 h 4470400"/>
              <a:gd name="connsiteX3" fmla="*/ 12242800 w 12242800"/>
              <a:gd name="connsiteY3" fmla="*/ 4470400 h 4470400"/>
              <a:gd name="connsiteX4" fmla="*/ 12230100 w 12242800"/>
              <a:gd name="connsiteY4" fmla="*/ 0 h 4470400"/>
              <a:gd name="connsiteX0" fmla="*/ 12255500 w 12256062"/>
              <a:gd name="connsiteY0" fmla="*/ 0 h 4406900"/>
              <a:gd name="connsiteX1" fmla="*/ 0 w 12256062"/>
              <a:gd name="connsiteY1" fmla="*/ 1193800 h 4406900"/>
              <a:gd name="connsiteX2" fmla="*/ 0 w 12256062"/>
              <a:gd name="connsiteY2" fmla="*/ 4406900 h 4406900"/>
              <a:gd name="connsiteX3" fmla="*/ 12242800 w 12256062"/>
              <a:gd name="connsiteY3" fmla="*/ 4406900 h 4406900"/>
              <a:gd name="connsiteX4" fmla="*/ 12255500 w 12256062"/>
              <a:gd name="connsiteY4" fmla="*/ 0 h 4406900"/>
              <a:gd name="connsiteX0" fmla="*/ 12255500 w 12256062"/>
              <a:gd name="connsiteY0" fmla="*/ 0 h 4432300"/>
              <a:gd name="connsiteX1" fmla="*/ 0 w 12256062"/>
              <a:gd name="connsiteY1" fmla="*/ 1219200 h 4432300"/>
              <a:gd name="connsiteX2" fmla="*/ 0 w 12256062"/>
              <a:gd name="connsiteY2" fmla="*/ 4432300 h 4432300"/>
              <a:gd name="connsiteX3" fmla="*/ 12242800 w 12256062"/>
              <a:gd name="connsiteY3" fmla="*/ 4432300 h 4432300"/>
              <a:gd name="connsiteX4" fmla="*/ 12255500 w 12256062"/>
              <a:gd name="connsiteY4" fmla="*/ 0 h 4432300"/>
              <a:gd name="connsiteX0" fmla="*/ 12255500 w 12256062"/>
              <a:gd name="connsiteY0" fmla="*/ 0 h 4483100"/>
              <a:gd name="connsiteX1" fmla="*/ 0 w 12256062"/>
              <a:gd name="connsiteY1" fmla="*/ 1270000 h 4483100"/>
              <a:gd name="connsiteX2" fmla="*/ 0 w 12256062"/>
              <a:gd name="connsiteY2" fmla="*/ 4483100 h 4483100"/>
              <a:gd name="connsiteX3" fmla="*/ 12242800 w 12256062"/>
              <a:gd name="connsiteY3" fmla="*/ 4483100 h 4483100"/>
              <a:gd name="connsiteX4" fmla="*/ 12255500 w 12256062"/>
              <a:gd name="connsiteY4" fmla="*/ 0 h 4483100"/>
              <a:gd name="connsiteX0" fmla="*/ 12255500 w 12256062"/>
              <a:gd name="connsiteY0" fmla="*/ 0 h 4483100"/>
              <a:gd name="connsiteX1" fmla="*/ 0 w 12256062"/>
              <a:gd name="connsiteY1" fmla="*/ 1270000 h 4483100"/>
              <a:gd name="connsiteX2" fmla="*/ 0 w 12256062"/>
              <a:gd name="connsiteY2" fmla="*/ 4483100 h 4483100"/>
              <a:gd name="connsiteX3" fmla="*/ 12242800 w 12256062"/>
              <a:gd name="connsiteY3" fmla="*/ 4483100 h 4483100"/>
              <a:gd name="connsiteX4" fmla="*/ 12255500 w 12256062"/>
              <a:gd name="connsiteY4" fmla="*/ 0 h 448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6062" h="4483100">
                <a:moveTo>
                  <a:pt x="12255500" y="0"/>
                </a:moveTo>
                <a:cubicBezTo>
                  <a:pt x="8813800" y="3953933"/>
                  <a:pt x="2819400" y="3500967"/>
                  <a:pt x="0" y="1270000"/>
                </a:cubicBezTo>
                <a:lnTo>
                  <a:pt x="0" y="4483100"/>
                </a:lnTo>
                <a:lnTo>
                  <a:pt x="12242800" y="4483100"/>
                </a:lnTo>
                <a:cubicBezTo>
                  <a:pt x="12238567" y="3039533"/>
                  <a:pt x="12259733" y="1443567"/>
                  <a:pt x="12255500" y="0"/>
                </a:cubicBezTo>
                <a:close/>
              </a:path>
            </a:pathLst>
          </a:custGeom>
          <a:solidFill>
            <a:schemeClr val="bg1"/>
          </a:solidFill>
          <a:ln>
            <a:noFill/>
          </a:ln>
          <a:effectLst>
            <a:outerShdw blurRad="2540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Freeform: Shape 11">
            <a:extLst>
              <a:ext uri="{FF2B5EF4-FFF2-40B4-BE49-F238E27FC236}">
                <a16:creationId xmlns:a16="http://schemas.microsoft.com/office/drawing/2014/main" id="{E26B69D3-2CF4-4866-B504-3DB1AC6F7641}"/>
              </a:ext>
            </a:extLst>
          </p:cNvPr>
          <p:cNvSpPr/>
          <p:nvPr/>
        </p:nvSpPr>
        <p:spPr>
          <a:xfrm>
            <a:off x="-23811" y="3381480"/>
            <a:ext cx="12240481" cy="3540020"/>
          </a:xfrm>
          <a:custGeom>
            <a:avLst/>
            <a:gdLst>
              <a:gd name="connsiteX0" fmla="*/ 12230100 w 12240481"/>
              <a:gd name="connsiteY0" fmla="*/ 0 h 3540020"/>
              <a:gd name="connsiteX1" fmla="*/ 12240481 w 12240481"/>
              <a:gd name="connsiteY1" fmla="*/ 3540020 h 3540020"/>
              <a:gd name="connsiteX2" fmla="*/ 0 w 12240481"/>
              <a:gd name="connsiteY2" fmla="*/ 3540020 h 3540020"/>
              <a:gd name="connsiteX3" fmla="*/ 0 w 12240481"/>
              <a:gd name="connsiteY3" fmla="*/ 1117600 h 3540020"/>
              <a:gd name="connsiteX4" fmla="*/ 12230100 w 12240481"/>
              <a:gd name="connsiteY4" fmla="*/ 0 h 3540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0481" h="3540020">
                <a:moveTo>
                  <a:pt x="12230100" y="0"/>
                </a:moveTo>
                <a:lnTo>
                  <a:pt x="12240481" y="3540020"/>
                </a:lnTo>
                <a:lnTo>
                  <a:pt x="0" y="3540020"/>
                </a:lnTo>
                <a:lnTo>
                  <a:pt x="0" y="1117600"/>
                </a:lnTo>
                <a:cubicBezTo>
                  <a:pt x="2819400" y="3348567"/>
                  <a:pt x="8966200" y="3839633"/>
                  <a:pt x="12230100" y="0"/>
                </a:cubicBezTo>
                <a:close/>
              </a:path>
            </a:pathLst>
          </a:custGeom>
          <a:solidFill>
            <a:schemeClr val="bg1"/>
          </a:solidFill>
          <a:ln>
            <a:noFill/>
          </a:ln>
          <a:effectLst>
            <a:outerShdw blurRad="254000" dist="304800" dir="9600000" sx="105000" sy="105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4" name="Freeform: Shape 13">
            <a:extLst>
              <a:ext uri="{FF2B5EF4-FFF2-40B4-BE49-F238E27FC236}">
                <a16:creationId xmlns:a16="http://schemas.microsoft.com/office/drawing/2014/main" id="{439DFC7E-8CBD-443C-A717-AF51FB13C31C}"/>
              </a:ext>
            </a:extLst>
          </p:cNvPr>
          <p:cNvSpPr/>
          <p:nvPr/>
        </p:nvSpPr>
        <p:spPr>
          <a:xfrm>
            <a:off x="7961364" y="4365104"/>
            <a:ext cx="4252423" cy="2556396"/>
          </a:xfrm>
          <a:custGeom>
            <a:avLst/>
            <a:gdLst>
              <a:gd name="connsiteX0" fmla="*/ 4244926 w 4252423"/>
              <a:gd name="connsiteY0" fmla="*/ 0 h 2556396"/>
              <a:gd name="connsiteX1" fmla="*/ 4252423 w 4252423"/>
              <a:gd name="connsiteY1" fmla="*/ 2556396 h 2556396"/>
              <a:gd name="connsiteX2" fmla="*/ 0 w 4252423"/>
              <a:gd name="connsiteY2" fmla="*/ 2556396 h 2556396"/>
              <a:gd name="connsiteX3" fmla="*/ 293949 w 4252423"/>
              <a:gd name="connsiteY3" fmla="*/ 2479800 h 2556396"/>
              <a:gd name="connsiteX4" fmla="*/ 4244926 w 4252423"/>
              <a:gd name="connsiteY4" fmla="*/ 0 h 2556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2423" h="2556396">
                <a:moveTo>
                  <a:pt x="4244926" y="0"/>
                </a:moveTo>
                <a:lnTo>
                  <a:pt x="4252423" y="2556396"/>
                </a:lnTo>
                <a:lnTo>
                  <a:pt x="0" y="2556396"/>
                </a:lnTo>
                <a:lnTo>
                  <a:pt x="293949" y="2479800"/>
                </a:lnTo>
                <a:cubicBezTo>
                  <a:pt x="1776146" y="2062922"/>
                  <a:pt x="3167584" y="1267379"/>
                  <a:pt x="4244926" y="0"/>
                </a:cubicBezTo>
                <a:close/>
              </a:path>
            </a:pathLst>
          </a:custGeom>
          <a:solidFill>
            <a:schemeClr val="bg1"/>
          </a:solidFill>
          <a:ln>
            <a:noFill/>
          </a:ln>
          <a:effectLst>
            <a:outerShdw blurRad="215900" dist="25400" dir="16200000"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8" name="Rectangle: Rounded Corners 5">
            <a:extLst>
              <a:ext uri="{FF2B5EF4-FFF2-40B4-BE49-F238E27FC236}">
                <a16:creationId xmlns:a16="http://schemas.microsoft.com/office/drawing/2014/main" id="{C111483D-5D45-4464-A9D2-973BFAE2CA6D}"/>
              </a:ext>
            </a:extLst>
          </p:cNvPr>
          <p:cNvSpPr/>
          <p:nvPr/>
        </p:nvSpPr>
        <p:spPr>
          <a:xfrm>
            <a:off x="2923471" y="3279822"/>
            <a:ext cx="4024523" cy="1244947"/>
          </a:xfrm>
          <a:prstGeom prst="roundRect">
            <a:avLst>
              <a:gd name="adj" fmla="val 1495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101">
            <a:extLst>
              <a:ext uri="{FF2B5EF4-FFF2-40B4-BE49-F238E27FC236}">
                <a16:creationId xmlns:a16="http://schemas.microsoft.com/office/drawing/2014/main" id="{FE899C4E-8FC6-45A4-BB3C-C54AA9A3A97C}"/>
              </a:ext>
            </a:extLst>
          </p:cNvPr>
          <p:cNvSpPr txBox="1"/>
          <p:nvPr/>
        </p:nvSpPr>
        <p:spPr>
          <a:xfrm>
            <a:off x="3106153" y="3429000"/>
            <a:ext cx="3674525" cy="769441"/>
          </a:xfrm>
          <a:prstGeom prst="rect">
            <a:avLst/>
          </a:prstGeom>
          <a:noFill/>
        </p:spPr>
        <p:txBody>
          <a:bodyPr wrap="square" rtlCol="0">
            <a:spAutoFit/>
          </a:bodyPr>
          <a:lstStyle/>
          <a:p>
            <a:pPr algn="ctr"/>
            <a:r>
              <a:rPr lang="en-US" sz="4400" spc="-300" dirty="0">
                <a:solidFill>
                  <a:schemeClr val="bg1"/>
                </a:solidFill>
                <a:latin typeface="+mj-lt"/>
              </a:rPr>
              <a:t>Business Case</a:t>
            </a:r>
          </a:p>
        </p:txBody>
      </p:sp>
      <p:grpSp>
        <p:nvGrpSpPr>
          <p:cNvPr id="54" name="Group 20">
            <a:extLst>
              <a:ext uri="{FF2B5EF4-FFF2-40B4-BE49-F238E27FC236}">
                <a16:creationId xmlns:a16="http://schemas.microsoft.com/office/drawing/2014/main" id="{987E9E46-6675-4275-AD4C-A15DB49EB41F}"/>
              </a:ext>
            </a:extLst>
          </p:cNvPr>
          <p:cNvGrpSpPr/>
          <p:nvPr/>
        </p:nvGrpSpPr>
        <p:grpSpPr>
          <a:xfrm>
            <a:off x="4237652" y="229740"/>
            <a:ext cx="1009651" cy="1549400"/>
            <a:chOff x="5591175" y="1006475"/>
            <a:chExt cx="1009651" cy="1549400"/>
          </a:xfrm>
        </p:grpSpPr>
        <p:sp>
          <p:nvSpPr>
            <p:cNvPr id="55" name="Freeform 5">
              <a:extLst>
                <a:ext uri="{FF2B5EF4-FFF2-40B4-BE49-F238E27FC236}">
                  <a16:creationId xmlns:a16="http://schemas.microsoft.com/office/drawing/2014/main" id="{61827706-0CB2-4EBC-8352-02A1DE73409B}"/>
                </a:ext>
              </a:extLst>
            </p:cNvPr>
            <p:cNvSpPr>
              <a:spLocks/>
            </p:cNvSpPr>
            <p:nvPr/>
          </p:nvSpPr>
          <p:spPr bwMode="auto">
            <a:xfrm>
              <a:off x="5591175" y="1385888"/>
              <a:ext cx="214313" cy="887413"/>
            </a:xfrm>
            <a:custGeom>
              <a:avLst/>
              <a:gdLst>
                <a:gd name="T0" fmla="*/ 0 w 135"/>
                <a:gd name="T1" fmla="*/ 78 h 559"/>
                <a:gd name="T2" fmla="*/ 0 w 135"/>
                <a:gd name="T3" fmla="*/ 559 h 559"/>
                <a:gd name="T4" fmla="*/ 135 w 135"/>
                <a:gd name="T5" fmla="*/ 481 h 559"/>
                <a:gd name="T6" fmla="*/ 135 w 135"/>
                <a:gd name="T7" fmla="*/ 0 h 559"/>
                <a:gd name="T8" fmla="*/ 0 w 135"/>
                <a:gd name="T9" fmla="*/ 78 h 559"/>
              </a:gdLst>
              <a:ahLst/>
              <a:cxnLst>
                <a:cxn ang="0">
                  <a:pos x="T0" y="T1"/>
                </a:cxn>
                <a:cxn ang="0">
                  <a:pos x="T2" y="T3"/>
                </a:cxn>
                <a:cxn ang="0">
                  <a:pos x="T4" y="T5"/>
                </a:cxn>
                <a:cxn ang="0">
                  <a:pos x="T6" y="T7"/>
                </a:cxn>
                <a:cxn ang="0">
                  <a:pos x="T8" y="T9"/>
                </a:cxn>
              </a:cxnLst>
              <a:rect l="0" t="0" r="r" b="b"/>
              <a:pathLst>
                <a:path w="135" h="559">
                  <a:moveTo>
                    <a:pt x="0" y="78"/>
                  </a:moveTo>
                  <a:lnTo>
                    <a:pt x="0" y="559"/>
                  </a:lnTo>
                  <a:lnTo>
                    <a:pt x="135" y="481"/>
                  </a:lnTo>
                  <a:lnTo>
                    <a:pt x="135" y="0"/>
                  </a:lnTo>
                  <a:lnTo>
                    <a:pt x="0" y="7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Freeform 6">
              <a:extLst>
                <a:ext uri="{FF2B5EF4-FFF2-40B4-BE49-F238E27FC236}">
                  <a16:creationId xmlns:a16="http://schemas.microsoft.com/office/drawing/2014/main" id="{BF908BEC-FDC4-4324-A478-CFF77A8F6546}"/>
                </a:ext>
              </a:extLst>
            </p:cNvPr>
            <p:cNvSpPr>
              <a:spLocks/>
            </p:cNvSpPr>
            <p:nvPr/>
          </p:nvSpPr>
          <p:spPr bwMode="auto">
            <a:xfrm>
              <a:off x="5851525" y="1162050"/>
              <a:ext cx="212725" cy="887413"/>
            </a:xfrm>
            <a:custGeom>
              <a:avLst/>
              <a:gdLst>
                <a:gd name="T0" fmla="*/ 0 w 134"/>
                <a:gd name="T1" fmla="*/ 78 h 559"/>
                <a:gd name="T2" fmla="*/ 0 w 134"/>
                <a:gd name="T3" fmla="*/ 559 h 559"/>
                <a:gd name="T4" fmla="*/ 134 w 134"/>
                <a:gd name="T5" fmla="*/ 481 h 559"/>
                <a:gd name="T6" fmla="*/ 134 w 134"/>
                <a:gd name="T7" fmla="*/ 0 h 559"/>
                <a:gd name="T8" fmla="*/ 0 w 134"/>
                <a:gd name="T9" fmla="*/ 78 h 559"/>
              </a:gdLst>
              <a:ahLst/>
              <a:cxnLst>
                <a:cxn ang="0">
                  <a:pos x="T0" y="T1"/>
                </a:cxn>
                <a:cxn ang="0">
                  <a:pos x="T2" y="T3"/>
                </a:cxn>
                <a:cxn ang="0">
                  <a:pos x="T4" y="T5"/>
                </a:cxn>
                <a:cxn ang="0">
                  <a:pos x="T6" y="T7"/>
                </a:cxn>
                <a:cxn ang="0">
                  <a:pos x="T8" y="T9"/>
                </a:cxn>
              </a:cxnLst>
              <a:rect l="0" t="0" r="r" b="b"/>
              <a:pathLst>
                <a:path w="134" h="559">
                  <a:moveTo>
                    <a:pt x="0" y="78"/>
                  </a:moveTo>
                  <a:lnTo>
                    <a:pt x="0" y="559"/>
                  </a:lnTo>
                  <a:lnTo>
                    <a:pt x="134" y="481"/>
                  </a:lnTo>
                  <a:lnTo>
                    <a:pt x="134" y="0"/>
                  </a:lnTo>
                  <a:lnTo>
                    <a:pt x="0" y="7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7" name="Freeform 7">
              <a:extLst>
                <a:ext uri="{FF2B5EF4-FFF2-40B4-BE49-F238E27FC236}">
                  <a16:creationId xmlns:a16="http://schemas.microsoft.com/office/drawing/2014/main" id="{055028FA-0924-4166-8F7A-85C640C40ECF}"/>
                </a:ext>
              </a:extLst>
            </p:cNvPr>
            <p:cNvSpPr>
              <a:spLocks/>
            </p:cNvSpPr>
            <p:nvPr/>
          </p:nvSpPr>
          <p:spPr bwMode="auto">
            <a:xfrm>
              <a:off x="5851525" y="1698625"/>
              <a:ext cx="212725" cy="857250"/>
            </a:xfrm>
            <a:custGeom>
              <a:avLst/>
              <a:gdLst>
                <a:gd name="T0" fmla="*/ 0 w 134"/>
                <a:gd name="T1" fmla="*/ 78 h 540"/>
                <a:gd name="T2" fmla="*/ 0 w 134"/>
                <a:gd name="T3" fmla="*/ 540 h 540"/>
                <a:gd name="T4" fmla="*/ 134 w 134"/>
                <a:gd name="T5" fmla="*/ 462 h 540"/>
                <a:gd name="T6" fmla="*/ 134 w 134"/>
                <a:gd name="T7" fmla="*/ 0 h 540"/>
                <a:gd name="T8" fmla="*/ 0 w 134"/>
                <a:gd name="T9" fmla="*/ 78 h 540"/>
              </a:gdLst>
              <a:ahLst/>
              <a:cxnLst>
                <a:cxn ang="0">
                  <a:pos x="T0" y="T1"/>
                </a:cxn>
                <a:cxn ang="0">
                  <a:pos x="T2" y="T3"/>
                </a:cxn>
                <a:cxn ang="0">
                  <a:pos x="T4" y="T5"/>
                </a:cxn>
                <a:cxn ang="0">
                  <a:pos x="T6" y="T7"/>
                </a:cxn>
                <a:cxn ang="0">
                  <a:pos x="T8" y="T9"/>
                </a:cxn>
              </a:cxnLst>
              <a:rect l="0" t="0" r="r" b="b"/>
              <a:pathLst>
                <a:path w="134" h="540">
                  <a:moveTo>
                    <a:pt x="0" y="78"/>
                  </a:moveTo>
                  <a:lnTo>
                    <a:pt x="0" y="540"/>
                  </a:lnTo>
                  <a:lnTo>
                    <a:pt x="134" y="462"/>
                  </a:lnTo>
                  <a:lnTo>
                    <a:pt x="134" y="0"/>
                  </a:lnTo>
                  <a:lnTo>
                    <a:pt x="0" y="7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8">
              <a:extLst>
                <a:ext uri="{FF2B5EF4-FFF2-40B4-BE49-F238E27FC236}">
                  <a16:creationId xmlns:a16="http://schemas.microsoft.com/office/drawing/2014/main" id="{3EBD43AB-AC13-4DFB-84E4-5A41DA79BC60}"/>
                </a:ext>
              </a:extLst>
            </p:cNvPr>
            <p:cNvSpPr>
              <a:spLocks/>
            </p:cNvSpPr>
            <p:nvPr/>
          </p:nvSpPr>
          <p:spPr bwMode="auto">
            <a:xfrm>
              <a:off x="6119813" y="1006475"/>
              <a:ext cx="214313" cy="884238"/>
            </a:xfrm>
            <a:custGeom>
              <a:avLst/>
              <a:gdLst>
                <a:gd name="T0" fmla="*/ 0 w 135"/>
                <a:gd name="T1" fmla="*/ 78 h 557"/>
                <a:gd name="T2" fmla="*/ 0 w 135"/>
                <a:gd name="T3" fmla="*/ 557 h 557"/>
                <a:gd name="T4" fmla="*/ 135 w 135"/>
                <a:gd name="T5" fmla="*/ 479 h 557"/>
                <a:gd name="T6" fmla="*/ 135 w 135"/>
                <a:gd name="T7" fmla="*/ 0 h 557"/>
                <a:gd name="T8" fmla="*/ 0 w 135"/>
                <a:gd name="T9" fmla="*/ 78 h 557"/>
              </a:gdLst>
              <a:ahLst/>
              <a:cxnLst>
                <a:cxn ang="0">
                  <a:pos x="T0" y="T1"/>
                </a:cxn>
                <a:cxn ang="0">
                  <a:pos x="T2" y="T3"/>
                </a:cxn>
                <a:cxn ang="0">
                  <a:pos x="T4" y="T5"/>
                </a:cxn>
                <a:cxn ang="0">
                  <a:pos x="T6" y="T7"/>
                </a:cxn>
                <a:cxn ang="0">
                  <a:pos x="T8" y="T9"/>
                </a:cxn>
              </a:cxnLst>
              <a:rect l="0" t="0" r="r" b="b"/>
              <a:pathLst>
                <a:path w="135" h="557">
                  <a:moveTo>
                    <a:pt x="0" y="78"/>
                  </a:moveTo>
                  <a:lnTo>
                    <a:pt x="0" y="557"/>
                  </a:lnTo>
                  <a:lnTo>
                    <a:pt x="135" y="479"/>
                  </a:lnTo>
                  <a:lnTo>
                    <a:pt x="135" y="0"/>
                  </a:lnTo>
                  <a:lnTo>
                    <a:pt x="0" y="7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Freeform 9">
              <a:extLst>
                <a:ext uri="{FF2B5EF4-FFF2-40B4-BE49-F238E27FC236}">
                  <a16:creationId xmlns:a16="http://schemas.microsoft.com/office/drawing/2014/main" id="{6A29D5D1-8F54-460D-B304-CE9EE0749B23}"/>
                </a:ext>
              </a:extLst>
            </p:cNvPr>
            <p:cNvSpPr>
              <a:spLocks/>
            </p:cNvSpPr>
            <p:nvPr/>
          </p:nvSpPr>
          <p:spPr bwMode="auto">
            <a:xfrm>
              <a:off x="6386513" y="1100138"/>
              <a:ext cx="214313" cy="1084263"/>
            </a:xfrm>
            <a:custGeom>
              <a:avLst/>
              <a:gdLst>
                <a:gd name="T0" fmla="*/ 0 w 135"/>
                <a:gd name="T1" fmla="*/ 78 h 683"/>
                <a:gd name="T2" fmla="*/ 0 w 135"/>
                <a:gd name="T3" fmla="*/ 683 h 683"/>
                <a:gd name="T4" fmla="*/ 135 w 135"/>
                <a:gd name="T5" fmla="*/ 605 h 683"/>
                <a:gd name="T6" fmla="*/ 135 w 135"/>
                <a:gd name="T7" fmla="*/ 0 h 683"/>
                <a:gd name="T8" fmla="*/ 0 w 135"/>
                <a:gd name="T9" fmla="*/ 78 h 683"/>
              </a:gdLst>
              <a:ahLst/>
              <a:cxnLst>
                <a:cxn ang="0">
                  <a:pos x="T0" y="T1"/>
                </a:cxn>
                <a:cxn ang="0">
                  <a:pos x="T2" y="T3"/>
                </a:cxn>
                <a:cxn ang="0">
                  <a:pos x="T4" y="T5"/>
                </a:cxn>
                <a:cxn ang="0">
                  <a:pos x="T6" y="T7"/>
                </a:cxn>
                <a:cxn ang="0">
                  <a:pos x="T8" y="T9"/>
                </a:cxn>
              </a:cxnLst>
              <a:rect l="0" t="0" r="r" b="b"/>
              <a:pathLst>
                <a:path w="135" h="683">
                  <a:moveTo>
                    <a:pt x="0" y="78"/>
                  </a:moveTo>
                  <a:lnTo>
                    <a:pt x="0" y="683"/>
                  </a:lnTo>
                  <a:lnTo>
                    <a:pt x="135" y="605"/>
                  </a:lnTo>
                  <a:lnTo>
                    <a:pt x="135" y="0"/>
                  </a:lnTo>
                  <a:lnTo>
                    <a:pt x="0" y="7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0" name="TextBox 131">
            <a:extLst>
              <a:ext uri="{FF2B5EF4-FFF2-40B4-BE49-F238E27FC236}">
                <a16:creationId xmlns:a16="http://schemas.microsoft.com/office/drawing/2014/main" id="{7DF522E3-A2BD-48E8-BB8C-9AB0AD25291F}"/>
              </a:ext>
            </a:extLst>
          </p:cNvPr>
          <p:cNvSpPr txBox="1"/>
          <p:nvPr/>
        </p:nvSpPr>
        <p:spPr>
          <a:xfrm>
            <a:off x="1976183" y="1885141"/>
            <a:ext cx="5919098" cy="1200329"/>
          </a:xfrm>
          <a:prstGeom prst="rect">
            <a:avLst/>
          </a:prstGeom>
          <a:noFill/>
        </p:spPr>
        <p:txBody>
          <a:bodyPr wrap="square" rtlCol="0">
            <a:spAutoFit/>
          </a:bodyPr>
          <a:lstStyle/>
          <a:p>
            <a:pPr algn="ctr"/>
            <a:r>
              <a:rPr lang="en-US" sz="3600" b="1" spc="700" dirty="0">
                <a:solidFill>
                  <a:schemeClr val="accent4"/>
                </a:solidFill>
                <a:latin typeface="+mj-lt"/>
              </a:rPr>
              <a:t>MP4PM PROJECT MANAGEMENT</a:t>
            </a:r>
          </a:p>
        </p:txBody>
      </p:sp>
      <p:sp>
        <p:nvSpPr>
          <p:cNvPr id="65" name="TextBox 102">
            <a:extLst>
              <a:ext uri="{FF2B5EF4-FFF2-40B4-BE49-F238E27FC236}">
                <a16:creationId xmlns:a16="http://schemas.microsoft.com/office/drawing/2014/main" id="{65AAECD1-E719-475D-9BA5-618F82C6E4CE}"/>
              </a:ext>
            </a:extLst>
          </p:cNvPr>
          <p:cNvSpPr txBox="1"/>
          <p:nvPr/>
        </p:nvSpPr>
        <p:spPr>
          <a:xfrm>
            <a:off x="3074231" y="4589645"/>
            <a:ext cx="3598429" cy="553998"/>
          </a:xfrm>
          <a:prstGeom prst="rect">
            <a:avLst/>
          </a:prstGeom>
          <a:noFill/>
        </p:spPr>
        <p:txBody>
          <a:bodyPr wrap="square" rtlCol="0">
            <a:spAutoFit/>
          </a:bodyPr>
          <a:lstStyle/>
          <a:p>
            <a:pPr algn="ctr"/>
            <a:r>
              <a:rPr lang="en-US" sz="3000" dirty="0" err="1">
                <a:solidFill>
                  <a:schemeClr val="tx2"/>
                </a:solidFill>
              </a:rPr>
              <a:t>ToolKit</a:t>
            </a:r>
            <a:endParaRPr lang="en-US" sz="3000" dirty="0">
              <a:solidFill>
                <a:schemeClr val="tx2"/>
              </a:solidFill>
            </a:endParaRPr>
          </a:p>
        </p:txBody>
      </p:sp>
    </p:spTree>
    <p:extLst>
      <p:ext uri="{BB962C8B-B14F-4D97-AF65-F5344CB8AC3E}">
        <p14:creationId xmlns:p14="http://schemas.microsoft.com/office/powerpoint/2010/main" val="7708924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51132">
            <a:extLst>
              <a:ext uri="{FF2B5EF4-FFF2-40B4-BE49-F238E27FC236}">
                <a16:creationId xmlns:a16="http://schemas.microsoft.com/office/drawing/2014/main" id="{1821091D-389B-904F-9B64-B51D448EFBE7}"/>
              </a:ext>
            </a:extLst>
          </p:cNvPr>
          <p:cNvSpPr/>
          <p:nvPr/>
        </p:nvSpPr>
        <p:spPr>
          <a:xfrm>
            <a:off x="9591172" y="1837433"/>
            <a:ext cx="1028733" cy="1028732"/>
          </a:xfrm>
          <a:prstGeom prst="ellipse">
            <a:avLst/>
          </a:pr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7" name="Shape 51129">
            <a:extLst>
              <a:ext uri="{FF2B5EF4-FFF2-40B4-BE49-F238E27FC236}">
                <a16:creationId xmlns:a16="http://schemas.microsoft.com/office/drawing/2014/main" id="{63F8C99D-ECE6-1A47-B2A3-F2D6A7F201E5}"/>
              </a:ext>
            </a:extLst>
          </p:cNvPr>
          <p:cNvSpPr/>
          <p:nvPr/>
        </p:nvSpPr>
        <p:spPr>
          <a:xfrm>
            <a:off x="4240422" y="1810027"/>
            <a:ext cx="1028733" cy="1028732"/>
          </a:xfrm>
          <a:prstGeom prst="ellipse">
            <a:avLst/>
          </a:pr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9" name="Shape 51126">
            <a:extLst>
              <a:ext uri="{FF2B5EF4-FFF2-40B4-BE49-F238E27FC236}">
                <a16:creationId xmlns:a16="http://schemas.microsoft.com/office/drawing/2014/main" id="{BB417733-EDF1-C04A-9175-CECF4EA4A03A}"/>
              </a:ext>
            </a:extLst>
          </p:cNvPr>
          <p:cNvSpPr/>
          <p:nvPr/>
        </p:nvSpPr>
        <p:spPr>
          <a:xfrm>
            <a:off x="1562135" y="1810027"/>
            <a:ext cx="1028732" cy="1028732"/>
          </a:xfrm>
          <a:prstGeom prst="ellipse">
            <a:avLst/>
          </a:pr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3" name="Shape 51089">
            <a:extLst>
              <a:ext uri="{FF2B5EF4-FFF2-40B4-BE49-F238E27FC236}">
                <a16:creationId xmlns:a16="http://schemas.microsoft.com/office/drawing/2014/main" id="{9FD1D6C7-7D5E-F148-94F3-D9360C500B97}"/>
              </a:ext>
            </a:extLst>
          </p:cNvPr>
          <p:cNvSpPr/>
          <p:nvPr/>
        </p:nvSpPr>
        <p:spPr>
          <a:xfrm rot="10800000" flipH="1">
            <a:off x="793144" y="2853358"/>
            <a:ext cx="2566512" cy="32126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10800" y="18833"/>
                </a:lnTo>
                <a:lnTo>
                  <a:pt x="0" y="21600"/>
                </a:lnTo>
                <a:lnTo>
                  <a:pt x="0" y="0"/>
                </a:ln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5" name="Shape 51090">
            <a:extLst>
              <a:ext uri="{FF2B5EF4-FFF2-40B4-BE49-F238E27FC236}">
                <a16:creationId xmlns:a16="http://schemas.microsoft.com/office/drawing/2014/main" id="{E17D8B4F-FFA1-FB44-B2CD-44B6FF573A62}"/>
              </a:ext>
            </a:extLst>
          </p:cNvPr>
          <p:cNvSpPr/>
          <p:nvPr/>
        </p:nvSpPr>
        <p:spPr>
          <a:xfrm>
            <a:off x="2076351" y="2840531"/>
            <a:ext cx="1283508" cy="6429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3824"/>
                </a:lnTo>
                <a:lnTo>
                  <a:pt x="0" y="21600"/>
                </a:lnTo>
                <a:lnTo>
                  <a:pt x="21600" y="7776"/>
                </a:lnTo>
                <a:lnTo>
                  <a:pt x="21600" y="0"/>
                </a:lnTo>
                <a:close/>
              </a:path>
            </a:pathLst>
          </a:custGeom>
          <a:solidFill>
            <a:schemeClr val="bg1">
              <a:lumMod val="6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6" name="Shape 51091">
            <a:extLst>
              <a:ext uri="{FF2B5EF4-FFF2-40B4-BE49-F238E27FC236}">
                <a16:creationId xmlns:a16="http://schemas.microsoft.com/office/drawing/2014/main" id="{260F8DDC-610C-D14A-A91B-143673927F42}"/>
              </a:ext>
            </a:extLst>
          </p:cNvPr>
          <p:cNvSpPr/>
          <p:nvPr/>
        </p:nvSpPr>
        <p:spPr>
          <a:xfrm flipH="1">
            <a:off x="793145" y="2840499"/>
            <a:ext cx="1283508" cy="6429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3824"/>
                </a:lnTo>
                <a:lnTo>
                  <a:pt x="0" y="21600"/>
                </a:lnTo>
                <a:lnTo>
                  <a:pt x="21600" y="7776"/>
                </a:lnTo>
                <a:lnTo>
                  <a:pt x="21600" y="0"/>
                </a:lnTo>
                <a:close/>
              </a:path>
            </a:pathLst>
          </a:custGeom>
          <a:solidFill>
            <a:schemeClr val="bg1">
              <a:lumMod val="8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5" name="Shape 51098">
            <a:extLst>
              <a:ext uri="{FF2B5EF4-FFF2-40B4-BE49-F238E27FC236}">
                <a16:creationId xmlns:a16="http://schemas.microsoft.com/office/drawing/2014/main" id="{2F41EA54-8D65-0345-85BD-CB8F7EF5BEC5}"/>
              </a:ext>
            </a:extLst>
          </p:cNvPr>
          <p:cNvSpPr/>
          <p:nvPr/>
        </p:nvSpPr>
        <p:spPr>
          <a:xfrm rot="10800000" flipH="1">
            <a:off x="6149921" y="2853358"/>
            <a:ext cx="2566512" cy="32126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10800" y="18833"/>
                </a:lnTo>
                <a:lnTo>
                  <a:pt x="0" y="21600"/>
                </a:lnTo>
                <a:lnTo>
                  <a:pt x="0" y="0"/>
                </a:ln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7" name="Shape 51099">
            <a:extLst>
              <a:ext uri="{FF2B5EF4-FFF2-40B4-BE49-F238E27FC236}">
                <a16:creationId xmlns:a16="http://schemas.microsoft.com/office/drawing/2014/main" id="{783115C6-AC54-1141-ADC1-401BE744C4BA}"/>
              </a:ext>
            </a:extLst>
          </p:cNvPr>
          <p:cNvSpPr/>
          <p:nvPr/>
        </p:nvSpPr>
        <p:spPr>
          <a:xfrm>
            <a:off x="7433127" y="2840531"/>
            <a:ext cx="1283508" cy="6429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3824"/>
                </a:lnTo>
                <a:lnTo>
                  <a:pt x="0" y="21600"/>
                </a:lnTo>
                <a:lnTo>
                  <a:pt x="21600" y="7776"/>
                </a:lnTo>
                <a:lnTo>
                  <a:pt x="21600" y="0"/>
                </a:lnTo>
                <a:close/>
              </a:path>
            </a:pathLst>
          </a:custGeom>
          <a:solidFill>
            <a:schemeClr val="bg1">
              <a:lumMod val="6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8" name="Shape 51100">
            <a:extLst>
              <a:ext uri="{FF2B5EF4-FFF2-40B4-BE49-F238E27FC236}">
                <a16:creationId xmlns:a16="http://schemas.microsoft.com/office/drawing/2014/main" id="{B4068D23-3AFC-1D44-9899-CA64248CB1CA}"/>
              </a:ext>
            </a:extLst>
          </p:cNvPr>
          <p:cNvSpPr/>
          <p:nvPr/>
        </p:nvSpPr>
        <p:spPr>
          <a:xfrm flipH="1">
            <a:off x="6149922" y="2840499"/>
            <a:ext cx="1283508" cy="6429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3824"/>
                </a:lnTo>
                <a:lnTo>
                  <a:pt x="0" y="21600"/>
                </a:lnTo>
                <a:lnTo>
                  <a:pt x="21600" y="7776"/>
                </a:lnTo>
                <a:lnTo>
                  <a:pt x="21600" y="0"/>
                </a:lnTo>
                <a:close/>
              </a:path>
            </a:pathLst>
          </a:custGeom>
          <a:solidFill>
            <a:schemeClr val="bg1">
              <a:lumMod val="8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7" name="Shape 51107">
            <a:extLst>
              <a:ext uri="{FF2B5EF4-FFF2-40B4-BE49-F238E27FC236}">
                <a16:creationId xmlns:a16="http://schemas.microsoft.com/office/drawing/2014/main" id="{2C0D23BE-5B4F-5C45-8830-46264CFBA643}"/>
              </a:ext>
            </a:extLst>
          </p:cNvPr>
          <p:cNvSpPr/>
          <p:nvPr/>
        </p:nvSpPr>
        <p:spPr>
          <a:xfrm rot="10800000" flipH="1">
            <a:off x="8828310" y="2853358"/>
            <a:ext cx="2566511" cy="32126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10800" y="18833"/>
                </a:lnTo>
                <a:lnTo>
                  <a:pt x="0" y="21600"/>
                </a:lnTo>
                <a:lnTo>
                  <a:pt x="0" y="0"/>
                </a:ln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9" name="Shape 51108">
            <a:extLst>
              <a:ext uri="{FF2B5EF4-FFF2-40B4-BE49-F238E27FC236}">
                <a16:creationId xmlns:a16="http://schemas.microsoft.com/office/drawing/2014/main" id="{4DDB5A05-CB05-E043-9CC9-4DC2A896F544}"/>
              </a:ext>
            </a:extLst>
          </p:cNvPr>
          <p:cNvSpPr/>
          <p:nvPr/>
        </p:nvSpPr>
        <p:spPr>
          <a:xfrm>
            <a:off x="10111515" y="2840531"/>
            <a:ext cx="1283507" cy="6429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3824"/>
                </a:lnTo>
                <a:lnTo>
                  <a:pt x="0" y="21600"/>
                </a:lnTo>
                <a:lnTo>
                  <a:pt x="21600" y="7776"/>
                </a:lnTo>
                <a:lnTo>
                  <a:pt x="21600" y="0"/>
                </a:lnTo>
                <a:close/>
              </a:path>
            </a:pathLst>
          </a:custGeom>
          <a:solidFill>
            <a:schemeClr val="bg1">
              <a:lumMod val="6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0" name="Shape 51109">
            <a:extLst>
              <a:ext uri="{FF2B5EF4-FFF2-40B4-BE49-F238E27FC236}">
                <a16:creationId xmlns:a16="http://schemas.microsoft.com/office/drawing/2014/main" id="{9896DE2D-1855-894B-915A-7D7C265719A4}"/>
              </a:ext>
            </a:extLst>
          </p:cNvPr>
          <p:cNvSpPr/>
          <p:nvPr/>
        </p:nvSpPr>
        <p:spPr>
          <a:xfrm flipH="1">
            <a:off x="8828309" y="2840499"/>
            <a:ext cx="1283507" cy="6429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3824"/>
                </a:lnTo>
                <a:lnTo>
                  <a:pt x="0" y="21600"/>
                </a:lnTo>
                <a:lnTo>
                  <a:pt x="21600" y="7776"/>
                </a:lnTo>
                <a:lnTo>
                  <a:pt x="21600" y="0"/>
                </a:lnTo>
                <a:close/>
              </a:path>
            </a:pathLst>
          </a:custGeom>
          <a:solidFill>
            <a:schemeClr val="bg1">
              <a:lumMod val="8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9" name="Shape 51116">
            <a:extLst>
              <a:ext uri="{FF2B5EF4-FFF2-40B4-BE49-F238E27FC236}">
                <a16:creationId xmlns:a16="http://schemas.microsoft.com/office/drawing/2014/main" id="{D842FFFD-01F2-CE40-9E23-1C156727B524}"/>
              </a:ext>
            </a:extLst>
          </p:cNvPr>
          <p:cNvSpPr/>
          <p:nvPr/>
        </p:nvSpPr>
        <p:spPr>
          <a:xfrm rot="10800000" flipH="1">
            <a:off x="3471534" y="2853358"/>
            <a:ext cx="2566511" cy="32126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10800" y="18833"/>
                </a:lnTo>
                <a:lnTo>
                  <a:pt x="0" y="21600"/>
                </a:lnTo>
                <a:lnTo>
                  <a:pt x="0" y="0"/>
                </a:ln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1" name="Shape 51117">
            <a:extLst>
              <a:ext uri="{FF2B5EF4-FFF2-40B4-BE49-F238E27FC236}">
                <a16:creationId xmlns:a16="http://schemas.microsoft.com/office/drawing/2014/main" id="{CE6B2374-7469-E44C-A8FE-C1948D1E0261}"/>
              </a:ext>
            </a:extLst>
          </p:cNvPr>
          <p:cNvSpPr/>
          <p:nvPr/>
        </p:nvSpPr>
        <p:spPr>
          <a:xfrm>
            <a:off x="4754539" y="2840531"/>
            <a:ext cx="1283507" cy="6429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3824"/>
                </a:lnTo>
                <a:lnTo>
                  <a:pt x="0" y="21600"/>
                </a:lnTo>
                <a:lnTo>
                  <a:pt x="21600" y="7776"/>
                </a:lnTo>
                <a:lnTo>
                  <a:pt x="21600" y="0"/>
                </a:lnTo>
                <a:close/>
              </a:path>
            </a:pathLst>
          </a:custGeom>
          <a:solidFill>
            <a:schemeClr val="bg1">
              <a:lumMod val="6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2" name="Shape 51118">
            <a:extLst>
              <a:ext uri="{FF2B5EF4-FFF2-40B4-BE49-F238E27FC236}">
                <a16:creationId xmlns:a16="http://schemas.microsoft.com/office/drawing/2014/main" id="{A894748F-40B4-8342-A32A-5D1D5AAF4187}"/>
              </a:ext>
            </a:extLst>
          </p:cNvPr>
          <p:cNvSpPr/>
          <p:nvPr/>
        </p:nvSpPr>
        <p:spPr>
          <a:xfrm flipH="1">
            <a:off x="3471333" y="2840499"/>
            <a:ext cx="1283507" cy="6429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3824"/>
                </a:lnTo>
                <a:lnTo>
                  <a:pt x="0" y="21600"/>
                </a:lnTo>
                <a:lnTo>
                  <a:pt x="21600" y="7776"/>
                </a:lnTo>
                <a:lnTo>
                  <a:pt x="21600" y="0"/>
                </a:lnTo>
                <a:close/>
              </a:path>
            </a:pathLst>
          </a:custGeom>
          <a:solidFill>
            <a:schemeClr val="bg1">
              <a:lumMod val="8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3" name="Shape 51135">
            <a:extLst>
              <a:ext uri="{FF2B5EF4-FFF2-40B4-BE49-F238E27FC236}">
                <a16:creationId xmlns:a16="http://schemas.microsoft.com/office/drawing/2014/main" id="{99B7E893-E8FC-1540-BEA7-A18A9DB4D9DF}"/>
              </a:ext>
            </a:extLst>
          </p:cNvPr>
          <p:cNvSpPr/>
          <p:nvPr/>
        </p:nvSpPr>
        <p:spPr>
          <a:xfrm>
            <a:off x="6918911" y="1810027"/>
            <a:ext cx="1028733" cy="1028732"/>
          </a:xfrm>
          <a:prstGeom prst="ellipse">
            <a:avLst/>
          </a:pr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7" name="TextBox 56">
            <a:extLst>
              <a:ext uri="{FF2B5EF4-FFF2-40B4-BE49-F238E27FC236}">
                <a16:creationId xmlns:a16="http://schemas.microsoft.com/office/drawing/2014/main" id="{79711CD1-3B1F-5247-9DEB-9EEC8F1FE98A}"/>
              </a:ext>
            </a:extLst>
          </p:cNvPr>
          <p:cNvSpPr txBox="1"/>
          <p:nvPr/>
        </p:nvSpPr>
        <p:spPr>
          <a:xfrm>
            <a:off x="3151937" y="306187"/>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58" name="TextBox 57">
            <a:extLst>
              <a:ext uri="{FF2B5EF4-FFF2-40B4-BE49-F238E27FC236}">
                <a16:creationId xmlns:a16="http://schemas.microsoft.com/office/drawing/2014/main" id="{07052905-5687-0E48-9904-AC4AC6ED93FE}"/>
              </a:ext>
            </a:extLst>
          </p:cNvPr>
          <p:cNvSpPr txBox="1"/>
          <p:nvPr/>
        </p:nvSpPr>
        <p:spPr>
          <a:xfrm>
            <a:off x="4009499" y="787594"/>
            <a:ext cx="4173002" cy="276999"/>
          </a:xfrm>
          <a:prstGeom prst="rect">
            <a:avLst/>
          </a:prstGeom>
          <a:noFill/>
        </p:spPr>
        <p:txBody>
          <a:bodyPr wrap="none" rtlCol="0">
            <a:spAutoFit/>
          </a:bodyPr>
          <a:lstStyle/>
          <a:p>
            <a:pPr algn="ctr"/>
            <a:r>
              <a:rPr lang="en-US" sz="1200" spc="151" dirty="0">
                <a:solidFill>
                  <a:schemeClr val="bg1">
                    <a:lumMod val="65000"/>
                  </a:schemeClr>
                </a:solidFill>
                <a:latin typeface="Poppins Light" pitchFamily="2" charset="77"/>
                <a:cs typeface="Poppins Light" pitchFamily="2" charset="77"/>
              </a:rPr>
              <a:t>WRITE brought to you by www.mp4pm.club</a:t>
            </a:r>
          </a:p>
        </p:txBody>
      </p:sp>
      <p:sp>
        <p:nvSpPr>
          <p:cNvPr id="63" name="Subtitle 2">
            <a:extLst>
              <a:ext uri="{FF2B5EF4-FFF2-40B4-BE49-F238E27FC236}">
                <a16:creationId xmlns:a16="http://schemas.microsoft.com/office/drawing/2014/main" id="{16C02DB1-0E59-9A43-AE8D-E6634FC92AB1}"/>
              </a:ext>
            </a:extLst>
          </p:cNvPr>
          <p:cNvSpPr txBox="1">
            <a:spLocks/>
          </p:cNvSpPr>
          <p:nvPr/>
        </p:nvSpPr>
        <p:spPr>
          <a:xfrm>
            <a:off x="924131" y="4253156"/>
            <a:ext cx="2304439" cy="1174681"/>
          </a:xfrm>
          <a:prstGeom prst="rect">
            <a:avLst/>
          </a:prstGeom>
        </p:spPr>
        <p:txBody>
          <a:bodyPr vert="horz" wrap="square" lIns="45720" tIns="22860" rIns="45720" bIns="22860" rtlCol="0" anchor="t">
            <a:spAutoFit/>
          </a:bodyPr>
          <a:lstStyle>
            <a:defPPr>
              <a:defRPr lang="en-US"/>
            </a:defPPr>
            <a:lvl1pPr marL="0" indent="0" algn="just"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pPr algn="ctr"/>
            <a:r>
              <a:rPr lang="en-US" sz="1000" dirty="0"/>
              <a:t>This section should contain general information on the issues related to the business problem. Usually, this section is the last to be completed after all other sections of the business case have been written.  That is because this is just a summary of the details given in the following sections of the document.</a:t>
            </a:r>
            <a:endParaRPr lang="de-DE" sz="1000" dirty="0"/>
          </a:p>
        </p:txBody>
      </p:sp>
      <p:sp>
        <p:nvSpPr>
          <p:cNvPr id="64" name="TextBox 63">
            <a:extLst>
              <a:ext uri="{FF2B5EF4-FFF2-40B4-BE49-F238E27FC236}">
                <a16:creationId xmlns:a16="http://schemas.microsoft.com/office/drawing/2014/main" id="{FEB73DA3-2834-4D4A-983B-C92EBCFD623F}"/>
              </a:ext>
            </a:extLst>
          </p:cNvPr>
          <p:cNvSpPr txBox="1"/>
          <p:nvPr/>
        </p:nvSpPr>
        <p:spPr>
          <a:xfrm>
            <a:off x="924132" y="3723037"/>
            <a:ext cx="2304437" cy="584775"/>
          </a:xfrm>
          <a:prstGeom prst="rect">
            <a:avLst/>
          </a:prstGeom>
          <a:noFill/>
        </p:spPr>
        <p:txBody>
          <a:bodyPr wrap="square" rtlCol="0" anchor="ctr" anchorCtr="0">
            <a:spAutoFit/>
          </a:bodyPr>
          <a:lstStyle/>
          <a:p>
            <a:r>
              <a:rPr lang="en-US" sz="1600" b="1" dirty="0">
                <a:solidFill>
                  <a:schemeClr val="bg1"/>
                </a:solidFill>
                <a:latin typeface="Poppins" pitchFamily="2" charset="77"/>
                <a:cs typeface="Poppins" pitchFamily="2" charset="77"/>
              </a:rPr>
              <a:t>EXECUTIVE</a:t>
            </a:r>
            <a:r>
              <a:rPr lang="en-US" sz="1600" b="1" dirty="0">
                <a:solidFill>
                  <a:schemeClr val="tx2"/>
                </a:solidFill>
                <a:latin typeface="Poppins" pitchFamily="2" charset="77"/>
                <a:cs typeface="Poppins" pitchFamily="2" charset="77"/>
              </a:rPr>
              <a:t> </a:t>
            </a:r>
            <a:r>
              <a:rPr lang="en-US" sz="1600" b="1" dirty="0">
                <a:solidFill>
                  <a:schemeClr val="bg1"/>
                </a:solidFill>
                <a:latin typeface="Poppins" pitchFamily="2" charset="77"/>
                <a:cs typeface="Poppins" pitchFamily="2" charset="77"/>
              </a:rPr>
              <a:t>SUMMARY</a:t>
            </a:r>
          </a:p>
        </p:txBody>
      </p:sp>
      <p:sp>
        <p:nvSpPr>
          <p:cNvPr id="67" name="Subtitle 2">
            <a:extLst>
              <a:ext uri="{FF2B5EF4-FFF2-40B4-BE49-F238E27FC236}">
                <a16:creationId xmlns:a16="http://schemas.microsoft.com/office/drawing/2014/main" id="{83286EA7-E557-894B-95A2-BD90068B4DEF}"/>
              </a:ext>
            </a:extLst>
          </p:cNvPr>
          <p:cNvSpPr txBox="1">
            <a:spLocks/>
          </p:cNvSpPr>
          <p:nvPr/>
        </p:nvSpPr>
        <p:spPr>
          <a:xfrm>
            <a:off x="3602319" y="4253156"/>
            <a:ext cx="2304439" cy="1174681"/>
          </a:xfrm>
          <a:prstGeom prst="rect">
            <a:avLst/>
          </a:prstGeom>
        </p:spPr>
        <p:txBody>
          <a:bodyPr vert="horz" wrap="square" lIns="45720" tIns="22860" rIns="45720" bIns="22860" rtlCol="0" anchor="t">
            <a:spAutoFit/>
          </a:bodyPr>
          <a:lstStyle>
            <a:defPPr>
              <a:defRPr lang="en-US"/>
            </a:defPPr>
            <a:lvl1pPr marL="0" indent="0" algn="just"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pPr algn="ctr"/>
            <a:r>
              <a:rPr lang="en-US" sz="1000" dirty="0"/>
              <a:t>All projects should support the organization's strategy and strategic plans to add value and maintain executive and organizational support.  This section provides an overview of the organization's strategic plans related to the project.  These include the strategic plan, what the plan requires, …</a:t>
            </a:r>
          </a:p>
        </p:txBody>
      </p:sp>
      <p:sp>
        <p:nvSpPr>
          <p:cNvPr id="68" name="TextBox 67">
            <a:extLst>
              <a:ext uri="{FF2B5EF4-FFF2-40B4-BE49-F238E27FC236}">
                <a16:creationId xmlns:a16="http://schemas.microsoft.com/office/drawing/2014/main" id="{9B9118DC-5F24-CA4A-B55A-6FA978D65ED1}"/>
              </a:ext>
            </a:extLst>
          </p:cNvPr>
          <p:cNvSpPr txBox="1"/>
          <p:nvPr/>
        </p:nvSpPr>
        <p:spPr>
          <a:xfrm>
            <a:off x="3602320" y="3723037"/>
            <a:ext cx="2304437" cy="584775"/>
          </a:xfrm>
          <a:prstGeom prst="rect">
            <a:avLst/>
          </a:prstGeom>
          <a:noFill/>
        </p:spPr>
        <p:txBody>
          <a:bodyPr wrap="square" rtlCol="0" anchor="ctr" anchorCtr="0">
            <a:spAutoFit/>
          </a:bodyPr>
          <a:lstStyle/>
          <a:p>
            <a:r>
              <a:rPr lang="en-US" sz="1600" b="1" dirty="0">
                <a:solidFill>
                  <a:schemeClr val="bg1"/>
                </a:solidFill>
                <a:latin typeface="Poppins" pitchFamily="2" charset="77"/>
                <a:cs typeface="Poppins" pitchFamily="2" charset="77"/>
              </a:rPr>
              <a:t>STRATEGIC  ALIGNMENT</a:t>
            </a:r>
          </a:p>
        </p:txBody>
      </p:sp>
      <p:sp>
        <p:nvSpPr>
          <p:cNvPr id="70" name="Subtitle 2">
            <a:extLst>
              <a:ext uri="{FF2B5EF4-FFF2-40B4-BE49-F238E27FC236}">
                <a16:creationId xmlns:a16="http://schemas.microsoft.com/office/drawing/2014/main" id="{6AD1569C-88BF-C948-AD47-FB5462EC5A80}"/>
              </a:ext>
            </a:extLst>
          </p:cNvPr>
          <p:cNvSpPr txBox="1">
            <a:spLocks/>
          </p:cNvSpPr>
          <p:nvPr/>
        </p:nvSpPr>
        <p:spPr>
          <a:xfrm>
            <a:off x="6280909" y="4253157"/>
            <a:ext cx="2304439" cy="1174681"/>
          </a:xfrm>
          <a:prstGeom prst="rect">
            <a:avLst/>
          </a:prstGeom>
        </p:spPr>
        <p:txBody>
          <a:bodyPr vert="horz" wrap="square" lIns="45720" tIns="22860" rIns="45720" bIns="22860" rtlCol="0" anchor="t">
            <a:spAutoFit/>
          </a:bodyPr>
          <a:lstStyle>
            <a:defPPr>
              <a:defRPr lang="en-US"/>
            </a:defPPr>
            <a:lvl1pPr marL="0" indent="0" algn="just"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pPr algn="ctr"/>
            <a:r>
              <a:rPr lang="en-US" sz="10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a:t>
            </a:r>
          </a:p>
        </p:txBody>
      </p:sp>
      <p:sp>
        <p:nvSpPr>
          <p:cNvPr id="71" name="TextBox 70">
            <a:extLst>
              <a:ext uri="{FF2B5EF4-FFF2-40B4-BE49-F238E27FC236}">
                <a16:creationId xmlns:a16="http://schemas.microsoft.com/office/drawing/2014/main" id="{B5579AA2-5CEB-F346-A429-BD589FBFF330}"/>
              </a:ext>
            </a:extLst>
          </p:cNvPr>
          <p:cNvSpPr txBox="1"/>
          <p:nvPr/>
        </p:nvSpPr>
        <p:spPr>
          <a:xfrm>
            <a:off x="6280908" y="3723037"/>
            <a:ext cx="2304437" cy="584775"/>
          </a:xfrm>
          <a:prstGeom prst="rect">
            <a:avLst/>
          </a:prstGeom>
          <a:noFill/>
        </p:spPr>
        <p:txBody>
          <a:bodyPr wrap="square" rtlCol="0" anchor="ctr" anchorCtr="0">
            <a:spAutoFit/>
          </a:bodyPr>
          <a:lstStyle/>
          <a:p>
            <a:r>
              <a:rPr lang="en-US" sz="1600" b="1" dirty="0">
                <a:solidFill>
                  <a:schemeClr val="bg1"/>
                </a:solidFill>
                <a:latin typeface="Poppins" pitchFamily="2" charset="77"/>
                <a:cs typeface="Poppins" pitchFamily="2" charset="77"/>
              </a:rPr>
              <a:t>COST BENEFIT ANALYSIS</a:t>
            </a:r>
          </a:p>
        </p:txBody>
      </p:sp>
      <p:sp>
        <p:nvSpPr>
          <p:cNvPr id="73" name="Subtitle 2">
            <a:extLst>
              <a:ext uri="{FF2B5EF4-FFF2-40B4-BE49-F238E27FC236}">
                <a16:creationId xmlns:a16="http://schemas.microsoft.com/office/drawing/2014/main" id="{1C009DE1-CF2D-6C4D-88FF-2636BFA42BB0}"/>
              </a:ext>
            </a:extLst>
          </p:cNvPr>
          <p:cNvSpPr txBox="1">
            <a:spLocks/>
          </p:cNvSpPr>
          <p:nvPr/>
        </p:nvSpPr>
        <p:spPr>
          <a:xfrm>
            <a:off x="8959295" y="4253157"/>
            <a:ext cx="2304439" cy="1174681"/>
          </a:xfrm>
          <a:prstGeom prst="rect">
            <a:avLst/>
          </a:prstGeom>
        </p:spPr>
        <p:txBody>
          <a:bodyPr vert="horz" wrap="square" lIns="45720" tIns="22860" rIns="45720" bIns="22860" rtlCol="0" anchor="t">
            <a:spAutoFit/>
          </a:bodyPr>
          <a:lstStyle>
            <a:defPPr>
              <a:defRPr lang="en-US"/>
            </a:defPPr>
            <a:lvl1pPr marL="0" indent="0" algn="ctr"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All business problems may be addressed by any number of alternative projects.  While the business case is the result of having selected one such option, a brief summary of considered alternatives should also be included—one of which should be the status quo, or doing nothing.  …</a:t>
            </a:r>
          </a:p>
        </p:txBody>
      </p:sp>
      <p:sp>
        <p:nvSpPr>
          <p:cNvPr id="74" name="TextBox 73">
            <a:extLst>
              <a:ext uri="{FF2B5EF4-FFF2-40B4-BE49-F238E27FC236}">
                <a16:creationId xmlns:a16="http://schemas.microsoft.com/office/drawing/2014/main" id="{4B889392-465D-D14E-8736-E95F984A7CA9}"/>
              </a:ext>
            </a:extLst>
          </p:cNvPr>
          <p:cNvSpPr txBox="1"/>
          <p:nvPr/>
        </p:nvSpPr>
        <p:spPr>
          <a:xfrm>
            <a:off x="8959296" y="3846148"/>
            <a:ext cx="2729253" cy="338554"/>
          </a:xfrm>
          <a:prstGeom prst="rect">
            <a:avLst/>
          </a:prstGeom>
          <a:noFill/>
        </p:spPr>
        <p:txBody>
          <a:bodyPr wrap="square" rtlCol="0" anchor="ctr" anchorCtr="0">
            <a:spAutoFit/>
          </a:bodyPr>
          <a:lstStyle/>
          <a:p>
            <a:r>
              <a:rPr lang="en-US" sz="1600" b="1" dirty="0">
                <a:solidFill>
                  <a:schemeClr val="bg1"/>
                </a:solidFill>
                <a:latin typeface="Poppins" pitchFamily="2" charset="77"/>
                <a:cs typeface="Poppins" pitchFamily="2" charset="77"/>
              </a:rPr>
              <a:t>ALTERNATIVE ANALYSIS</a:t>
            </a:r>
          </a:p>
        </p:txBody>
      </p:sp>
      <p:sp>
        <p:nvSpPr>
          <p:cNvPr id="36" name="Freeform 41">
            <a:extLst>
              <a:ext uri="{FF2B5EF4-FFF2-40B4-BE49-F238E27FC236}">
                <a16:creationId xmlns:a16="http://schemas.microsoft.com/office/drawing/2014/main" id="{CF27B520-CD6C-4CC2-B0AD-821E644703CE}"/>
              </a:ext>
            </a:extLst>
          </p:cNvPr>
          <p:cNvSpPr>
            <a:spLocks noChangeArrowheads="1"/>
          </p:cNvSpPr>
          <p:nvPr/>
        </p:nvSpPr>
        <p:spPr bwMode="auto">
          <a:xfrm>
            <a:off x="1874737" y="2089422"/>
            <a:ext cx="390739" cy="416447"/>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38" name="Freeform 31">
            <a:extLst>
              <a:ext uri="{FF2B5EF4-FFF2-40B4-BE49-F238E27FC236}">
                <a16:creationId xmlns:a16="http://schemas.microsoft.com/office/drawing/2014/main" id="{B316D5B5-C30D-4C26-835C-3FF22609408F}"/>
              </a:ext>
            </a:extLst>
          </p:cNvPr>
          <p:cNvSpPr>
            <a:spLocks noChangeArrowheads="1"/>
          </p:cNvSpPr>
          <p:nvPr/>
        </p:nvSpPr>
        <p:spPr bwMode="auto">
          <a:xfrm>
            <a:off x="4431885" y="2018460"/>
            <a:ext cx="645911" cy="617633"/>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1" name="Freeform 13">
            <a:extLst>
              <a:ext uri="{FF2B5EF4-FFF2-40B4-BE49-F238E27FC236}">
                <a16:creationId xmlns:a16="http://schemas.microsoft.com/office/drawing/2014/main" id="{F034FEC1-0FAA-4D70-A418-38E3205C13F9}"/>
              </a:ext>
            </a:extLst>
          </p:cNvPr>
          <p:cNvSpPr>
            <a:spLocks noChangeArrowheads="1"/>
          </p:cNvSpPr>
          <p:nvPr/>
        </p:nvSpPr>
        <p:spPr bwMode="auto">
          <a:xfrm>
            <a:off x="7165087" y="2074333"/>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2" name="Freeform 91">
            <a:extLst>
              <a:ext uri="{FF2B5EF4-FFF2-40B4-BE49-F238E27FC236}">
                <a16:creationId xmlns:a16="http://schemas.microsoft.com/office/drawing/2014/main" id="{B612D920-076D-42D1-9CFF-93B654DC4A29}"/>
              </a:ext>
            </a:extLst>
          </p:cNvPr>
          <p:cNvSpPr>
            <a:spLocks noChangeArrowheads="1"/>
          </p:cNvSpPr>
          <p:nvPr/>
        </p:nvSpPr>
        <p:spPr bwMode="auto">
          <a:xfrm>
            <a:off x="9840887" y="2070640"/>
            <a:ext cx="541859" cy="566691"/>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3679115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7002">
            <a:extLst>
              <a:ext uri="{FF2B5EF4-FFF2-40B4-BE49-F238E27FC236}">
                <a16:creationId xmlns:a16="http://schemas.microsoft.com/office/drawing/2014/main" id="{8D5A7911-10D2-F549-AC19-1AABFC63C27C}"/>
              </a:ext>
            </a:extLst>
          </p:cNvPr>
          <p:cNvSpPr/>
          <p:nvPr/>
        </p:nvSpPr>
        <p:spPr>
          <a:xfrm>
            <a:off x="5443311" y="1606228"/>
            <a:ext cx="469275" cy="4617717"/>
          </a:xfrm>
          <a:custGeom>
            <a:avLst/>
            <a:gdLst/>
            <a:ahLst/>
            <a:cxnLst>
              <a:cxn ang="0">
                <a:pos x="wd2" y="hd2"/>
              </a:cxn>
              <a:cxn ang="5400000">
                <a:pos x="wd2" y="hd2"/>
              </a:cxn>
              <a:cxn ang="10800000">
                <a:pos x="wd2" y="hd2"/>
              </a:cxn>
              <a:cxn ang="16200000">
                <a:pos x="wd2" y="hd2"/>
              </a:cxn>
            </a:cxnLst>
            <a:rect l="0" t="0" r="r" b="b"/>
            <a:pathLst>
              <a:path w="21600" h="21416" extrusionOk="0">
                <a:moveTo>
                  <a:pt x="20509" y="40"/>
                </a:moveTo>
                <a:cubicBezTo>
                  <a:pt x="16917" y="-112"/>
                  <a:pt x="13214" y="176"/>
                  <a:pt x="11124" y="771"/>
                </a:cubicBezTo>
                <a:cubicBezTo>
                  <a:pt x="10302" y="1005"/>
                  <a:pt x="9791" y="1275"/>
                  <a:pt x="9636" y="1558"/>
                </a:cubicBezTo>
                <a:cubicBezTo>
                  <a:pt x="8526" y="3015"/>
                  <a:pt x="8437" y="4480"/>
                  <a:pt x="9364" y="5936"/>
                </a:cubicBezTo>
                <a:cubicBezTo>
                  <a:pt x="10278" y="7373"/>
                  <a:pt x="11948" y="8880"/>
                  <a:pt x="4487" y="10124"/>
                </a:cubicBezTo>
                <a:cubicBezTo>
                  <a:pt x="3223" y="10334"/>
                  <a:pt x="1718" y="10530"/>
                  <a:pt x="0" y="10707"/>
                </a:cubicBezTo>
                <a:cubicBezTo>
                  <a:pt x="1906" y="10914"/>
                  <a:pt x="3528" y="11144"/>
                  <a:pt x="4824" y="11393"/>
                </a:cubicBezTo>
                <a:cubicBezTo>
                  <a:pt x="10275" y="12437"/>
                  <a:pt x="9593" y="13648"/>
                  <a:pt x="9059" y="14817"/>
                </a:cubicBezTo>
                <a:cubicBezTo>
                  <a:pt x="8633" y="15748"/>
                  <a:pt x="8372" y="16682"/>
                  <a:pt x="8549" y="17613"/>
                </a:cubicBezTo>
                <a:cubicBezTo>
                  <a:pt x="8705" y="18436"/>
                  <a:pt x="9200" y="19254"/>
                  <a:pt x="10029" y="20064"/>
                </a:cubicBezTo>
                <a:cubicBezTo>
                  <a:pt x="10681" y="20470"/>
                  <a:pt x="11996" y="20822"/>
                  <a:pt x="13770" y="21065"/>
                </a:cubicBezTo>
                <a:cubicBezTo>
                  <a:pt x="16048" y="21378"/>
                  <a:pt x="18889" y="21488"/>
                  <a:pt x="21600" y="21368"/>
                </a:cubicBez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7" name="Shape 6977">
            <a:extLst>
              <a:ext uri="{FF2B5EF4-FFF2-40B4-BE49-F238E27FC236}">
                <a16:creationId xmlns:a16="http://schemas.microsoft.com/office/drawing/2014/main" id="{2B76CB42-6C8C-AA40-9AFD-0350E8DCD3F6}"/>
              </a:ext>
            </a:extLst>
          </p:cNvPr>
          <p:cNvSpPr/>
          <p:nvPr/>
        </p:nvSpPr>
        <p:spPr>
          <a:xfrm>
            <a:off x="1354435" y="2165974"/>
            <a:ext cx="1685612" cy="1685613"/>
          </a:xfrm>
          <a:prstGeom prst="rect">
            <a:avLst/>
          </a:prstGeom>
          <a:solidFill>
            <a:schemeClr val="accent1"/>
          </a:solidFill>
          <a:ln w="12700" cap="flat">
            <a:noFill/>
            <a:miter lim="400000"/>
          </a:ln>
          <a:effectLst/>
        </p:spPr>
        <p:txBody>
          <a:bodyPr wrap="square" lIns="0" tIns="0" rIns="0" bIns="0" numCol="1" anchor="ctr">
            <a:noAutofit/>
          </a:bodyPr>
          <a:lstStyle/>
          <a:p>
            <a:pPr>
              <a:defRPr>
                <a:solidFill>
                  <a:srgbClr val="4C4C4C"/>
                </a:solidFill>
              </a:defRPr>
            </a:pPr>
            <a:endParaRPr sz="2532" dirty="0">
              <a:latin typeface="Lato Light" panose="020F0502020204030203" pitchFamily="34" charset="0"/>
            </a:endParaRPr>
          </a:p>
        </p:txBody>
      </p:sp>
      <p:sp>
        <p:nvSpPr>
          <p:cNvPr id="25" name="Shape 6980">
            <a:extLst>
              <a:ext uri="{FF2B5EF4-FFF2-40B4-BE49-F238E27FC236}">
                <a16:creationId xmlns:a16="http://schemas.microsoft.com/office/drawing/2014/main" id="{5B24A113-ADBB-D247-BF30-6DDA6F943B83}"/>
              </a:ext>
            </a:extLst>
          </p:cNvPr>
          <p:cNvSpPr/>
          <p:nvPr/>
        </p:nvSpPr>
        <p:spPr>
          <a:xfrm>
            <a:off x="3103546" y="2165974"/>
            <a:ext cx="1685612" cy="1685613"/>
          </a:xfrm>
          <a:prstGeom prst="rect">
            <a:avLst/>
          </a:prstGeom>
          <a:solidFill>
            <a:schemeClr val="accent2"/>
          </a:solidFill>
          <a:ln w="12700" cap="flat">
            <a:noFill/>
            <a:miter lim="400000"/>
          </a:ln>
          <a:effectLst/>
        </p:spPr>
        <p:txBody>
          <a:bodyPr wrap="square" lIns="0" tIns="0" rIns="0" bIns="0" numCol="1" anchor="ctr">
            <a:noAutofit/>
          </a:bodyPr>
          <a:lstStyle/>
          <a:p>
            <a:pPr>
              <a:defRPr>
                <a:solidFill>
                  <a:srgbClr val="4C4C4C"/>
                </a:solidFill>
              </a:defRPr>
            </a:pPr>
            <a:endParaRPr sz="2532" dirty="0">
              <a:latin typeface="Lato Light" panose="020F0502020204030203" pitchFamily="34" charset="0"/>
            </a:endParaRPr>
          </a:p>
        </p:txBody>
      </p:sp>
      <p:sp>
        <p:nvSpPr>
          <p:cNvPr id="23" name="Shape 6983">
            <a:extLst>
              <a:ext uri="{FF2B5EF4-FFF2-40B4-BE49-F238E27FC236}">
                <a16:creationId xmlns:a16="http://schemas.microsoft.com/office/drawing/2014/main" id="{36A19E98-BA29-984E-85F9-CD9BA174E61A}"/>
              </a:ext>
            </a:extLst>
          </p:cNvPr>
          <p:cNvSpPr/>
          <p:nvPr/>
        </p:nvSpPr>
        <p:spPr>
          <a:xfrm>
            <a:off x="1354435" y="3915087"/>
            <a:ext cx="1685612" cy="1685613"/>
          </a:xfrm>
          <a:prstGeom prst="rect">
            <a:avLst/>
          </a:prstGeom>
          <a:solidFill>
            <a:schemeClr val="accent4"/>
          </a:solidFill>
          <a:ln w="12700" cap="flat">
            <a:noFill/>
            <a:miter lim="400000"/>
          </a:ln>
          <a:effectLst/>
        </p:spPr>
        <p:txBody>
          <a:bodyPr wrap="square" lIns="0" tIns="0" rIns="0" bIns="0" numCol="1" anchor="ctr">
            <a:noAutofit/>
          </a:bodyPr>
          <a:lstStyle/>
          <a:p>
            <a:pPr>
              <a:defRPr>
                <a:solidFill>
                  <a:srgbClr val="4C4C4C"/>
                </a:solidFill>
              </a:defRPr>
            </a:pPr>
            <a:endParaRPr sz="2532" dirty="0">
              <a:latin typeface="Lato Light" panose="020F0502020204030203" pitchFamily="34" charset="0"/>
            </a:endParaRPr>
          </a:p>
        </p:txBody>
      </p:sp>
      <p:sp>
        <p:nvSpPr>
          <p:cNvPr id="21" name="Shape 6986">
            <a:extLst>
              <a:ext uri="{FF2B5EF4-FFF2-40B4-BE49-F238E27FC236}">
                <a16:creationId xmlns:a16="http://schemas.microsoft.com/office/drawing/2014/main" id="{E5CB189B-6D04-1B45-9B1F-5B7516B75F2C}"/>
              </a:ext>
            </a:extLst>
          </p:cNvPr>
          <p:cNvSpPr/>
          <p:nvPr/>
        </p:nvSpPr>
        <p:spPr>
          <a:xfrm>
            <a:off x="3103546" y="3915087"/>
            <a:ext cx="1685612" cy="1685613"/>
          </a:xfrm>
          <a:prstGeom prst="rect">
            <a:avLst/>
          </a:prstGeom>
          <a:solidFill>
            <a:schemeClr val="accent3"/>
          </a:solidFill>
          <a:ln w="12700" cap="flat">
            <a:noFill/>
            <a:miter lim="400000"/>
          </a:ln>
          <a:effectLst/>
        </p:spPr>
        <p:txBody>
          <a:bodyPr wrap="square" lIns="0" tIns="0" rIns="0" bIns="0" numCol="1" anchor="ctr">
            <a:noAutofit/>
          </a:bodyPr>
          <a:lstStyle/>
          <a:p>
            <a:pPr>
              <a:defRPr>
                <a:solidFill>
                  <a:srgbClr val="4C4C4C"/>
                </a:solidFill>
              </a:defRPr>
            </a:pPr>
            <a:endParaRPr sz="2532" dirty="0">
              <a:latin typeface="Lato Light" panose="020F0502020204030203" pitchFamily="34" charset="0"/>
            </a:endParaRPr>
          </a:p>
        </p:txBody>
      </p:sp>
      <p:sp>
        <p:nvSpPr>
          <p:cNvPr id="32" name="Freeform 31">
            <a:extLst>
              <a:ext uri="{FF2B5EF4-FFF2-40B4-BE49-F238E27FC236}">
                <a16:creationId xmlns:a16="http://schemas.microsoft.com/office/drawing/2014/main" id="{8AA3DC5A-214B-A143-BA3F-929BA91967C0}"/>
              </a:ext>
            </a:extLst>
          </p:cNvPr>
          <p:cNvSpPr>
            <a:spLocks noChangeArrowheads="1"/>
          </p:cNvSpPr>
          <p:nvPr/>
        </p:nvSpPr>
        <p:spPr bwMode="auto">
          <a:xfrm>
            <a:off x="3544782" y="2660026"/>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5" name="TextBox 34">
            <a:extLst>
              <a:ext uri="{FF2B5EF4-FFF2-40B4-BE49-F238E27FC236}">
                <a16:creationId xmlns:a16="http://schemas.microsoft.com/office/drawing/2014/main" id="{626EABAD-BAF4-CC42-872D-32FB3A84500A}"/>
              </a:ext>
            </a:extLst>
          </p:cNvPr>
          <p:cNvSpPr txBox="1"/>
          <p:nvPr/>
        </p:nvSpPr>
        <p:spPr>
          <a:xfrm>
            <a:off x="6238550" y="1929613"/>
            <a:ext cx="5547049"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sections of the business case have been written.  That is because this is just a summary of the details given in the following sections of the document.</a:t>
            </a:r>
            <a:endParaRPr lang="de-DE" sz="1200" dirty="0"/>
          </a:p>
        </p:txBody>
      </p:sp>
      <p:sp>
        <p:nvSpPr>
          <p:cNvPr id="36" name="TextBox 35">
            <a:extLst>
              <a:ext uri="{FF2B5EF4-FFF2-40B4-BE49-F238E27FC236}">
                <a16:creationId xmlns:a16="http://schemas.microsoft.com/office/drawing/2014/main" id="{11DB0BE4-58AD-1F44-AF3E-6D3A43BCFAA1}"/>
              </a:ext>
            </a:extLst>
          </p:cNvPr>
          <p:cNvSpPr txBox="1"/>
          <p:nvPr/>
        </p:nvSpPr>
        <p:spPr>
          <a:xfrm>
            <a:off x="6238551" y="1606228"/>
            <a:ext cx="2411238" cy="338554"/>
          </a:xfrm>
          <a:prstGeom prst="rect">
            <a:avLst/>
          </a:prstGeom>
          <a:noFill/>
        </p:spPr>
        <p:txBody>
          <a:bodyPr wrap="none" rtlCol="0" anchor="t">
            <a:spAutoFit/>
          </a:bodyPr>
          <a:lstStyle/>
          <a:p>
            <a:r>
              <a:rPr lang="en-US" sz="1600" b="1" dirty="0">
                <a:solidFill>
                  <a:schemeClr val="accent1"/>
                </a:solidFill>
                <a:latin typeface="Poppins" pitchFamily="2" charset="77"/>
                <a:ea typeface="Lato Light" panose="020F0502020204030203" pitchFamily="34" charset="0"/>
                <a:cs typeface="Poppins" pitchFamily="2" charset="77"/>
              </a:rPr>
              <a:t>EXECUTIVE SUMMARY</a:t>
            </a:r>
          </a:p>
        </p:txBody>
      </p:sp>
      <p:sp>
        <p:nvSpPr>
          <p:cNvPr id="39" name="TextBox 38">
            <a:extLst>
              <a:ext uri="{FF2B5EF4-FFF2-40B4-BE49-F238E27FC236}">
                <a16:creationId xmlns:a16="http://schemas.microsoft.com/office/drawing/2014/main" id="{CF3A5316-BA81-DA41-981B-BB81963CB73F}"/>
              </a:ext>
            </a:extLst>
          </p:cNvPr>
          <p:cNvSpPr txBox="1"/>
          <p:nvPr/>
        </p:nvSpPr>
        <p:spPr>
          <a:xfrm>
            <a:off x="6238551" y="3208223"/>
            <a:ext cx="5547048" cy="592470"/>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This section provides an overview of the organization's strategic plans related to the project.  …</a:t>
            </a:r>
          </a:p>
        </p:txBody>
      </p:sp>
      <p:sp>
        <p:nvSpPr>
          <p:cNvPr id="40" name="TextBox 39">
            <a:extLst>
              <a:ext uri="{FF2B5EF4-FFF2-40B4-BE49-F238E27FC236}">
                <a16:creationId xmlns:a16="http://schemas.microsoft.com/office/drawing/2014/main" id="{3C842980-4ACE-3746-9E06-BF92078E3CDA}"/>
              </a:ext>
            </a:extLst>
          </p:cNvPr>
          <p:cNvSpPr txBox="1"/>
          <p:nvPr/>
        </p:nvSpPr>
        <p:spPr>
          <a:xfrm>
            <a:off x="6211406" y="2935186"/>
            <a:ext cx="2563522" cy="584775"/>
          </a:xfrm>
          <a:prstGeom prst="rect">
            <a:avLst/>
          </a:prstGeom>
          <a:noFill/>
        </p:spPr>
        <p:txBody>
          <a:bodyPr wrap="none" rtlCol="0" anchor="t">
            <a:spAutoFit/>
          </a:bodyPr>
          <a:lstStyle/>
          <a:p>
            <a:r>
              <a:rPr lang="en-US" sz="1600" b="1" dirty="0">
                <a:solidFill>
                  <a:schemeClr val="accent2"/>
                </a:solidFill>
                <a:latin typeface="Poppins" pitchFamily="2" charset="77"/>
              </a:rPr>
              <a:t>STRATEGIC ALIGNMENT</a:t>
            </a:r>
          </a:p>
          <a:p>
            <a:r>
              <a:rPr lang="en-US" sz="1600" b="1" dirty="0">
                <a:solidFill>
                  <a:schemeClr val="accent2"/>
                </a:solidFill>
                <a:latin typeface="Poppins" pitchFamily="2" charset="77"/>
                <a:ea typeface="Lato Light" panose="020F0502020204030203" pitchFamily="34" charset="0"/>
                <a:cs typeface="Poppins" pitchFamily="2" charset="77"/>
              </a:rPr>
              <a:t> </a:t>
            </a:r>
          </a:p>
        </p:txBody>
      </p:sp>
      <p:sp>
        <p:nvSpPr>
          <p:cNvPr id="42" name="TextBox 41">
            <a:extLst>
              <a:ext uri="{FF2B5EF4-FFF2-40B4-BE49-F238E27FC236}">
                <a16:creationId xmlns:a16="http://schemas.microsoft.com/office/drawing/2014/main" id="{8C40642F-4CE8-3D4E-B7F4-F86CED8F4F52}"/>
              </a:ext>
            </a:extLst>
          </p:cNvPr>
          <p:cNvSpPr txBox="1"/>
          <p:nvPr/>
        </p:nvSpPr>
        <p:spPr>
          <a:xfrm>
            <a:off x="6238550" y="4479264"/>
            <a:ext cx="5547047"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a:t>
            </a:r>
          </a:p>
        </p:txBody>
      </p:sp>
      <p:sp>
        <p:nvSpPr>
          <p:cNvPr id="43" name="TextBox 42">
            <a:extLst>
              <a:ext uri="{FF2B5EF4-FFF2-40B4-BE49-F238E27FC236}">
                <a16:creationId xmlns:a16="http://schemas.microsoft.com/office/drawing/2014/main" id="{286B3BD0-75F7-9842-8D09-E0E97F2A5F13}"/>
              </a:ext>
            </a:extLst>
          </p:cNvPr>
          <p:cNvSpPr txBox="1"/>
          <p:nvPr/>
        </p:nvSpPr>
        <p:spPr>
          <a:xfrm>
            <a:off x="6238550" y="4221068"/>
            <a:ext cx="2648482" cy="338554"/>
          </a:xfrm>
          <a:prstGeom prst="rect">
            <a:avLst/>
          </a:prstGeom>
          <a:noFill/>
        </p:spPr>
        <p:txBody>
          <a:bodyPr wrap="none" rtlCol="0" anchor="t">
            <a:spAutoFit/>
          </a:bodyPr>
          <a:lstStyle/>
          <a:p>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45" name="TextBox 44">
            <a:extLst>
              <a:ext uri="{FF2B5EF4-FFF2-40B4-BE49-F238E27FC236}">
                <a16:creationId xmlns:a16="http://schemas.microsoft.com/office/drawing/2014/main" id="{9A5440C2-50F4-C84B-A92B-D445B2582315}"/>
              </a:ext>
            </a:extLst>
          </p:cNvPr>
          <p:cNvSpPr txBox="1"/>
          <p:nvPr/>
        </p:nvSpPr>
        <p:spPr>
          <a:xfrm>
            <a:off x="6238551" y="5752279"/>
            <a:ext cx="5547045"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 brief summary of considered alternatives should also be included—one of which should be the status quo, or doing nothing.  …</a:t>
            </a:r>
          </a:p>
        </p:txBody>
      </p:sp>
      <p:sp>
        <p:nvSpPr>
          <p:cNvPr id="46" name="TextBox 45">
            <a:extLst>
              <a:ext uri="{FF2B5EF4-FFF2-40B4-BE49-F238E27FC236}">
                <a16:creationId xmlns:a16="http://schemas.microsoft.com/office/drawing/2014/main" id="{0500DD54-9E14-7A4F-A213-3E5B9499BF77}"/>
              </a:ext>
            </a:extLst>
          </p:cNvPr>
          <p:cNvSpPr txBox="1"/>
          <p:nvPr/>
        </p:nvSpPr>
        <p:spPr>
          <a:xfrm>
            <a:off x="6238551" y="5428895"/>
            <a:ext cx="2593980" cy="338554"/>
          </a:xfrm>
          <a:prstGeom prst="rect">
            <a:avLst/>
          </a:prstGeom>
          <a:noFill/>
        </p:spPr>
        <p:txBody>
          <a:bodyPr wrap="none" rtlCol="0" anchor="t">
            <a:spAutoFit/>
          </a:bodyPr>
          <a:lstStyle/>
          <a:p>
            <a:r>
              <a:rPr lang="en-US" sz="1600" b="1" dirty="0">
                <a:solidFill>
                  <a:schemeClr val="accent4"/>
                </a:solidFill>
                <a:latin typeface="Poppins" pitchFamily="2" charset="77"/>
                <a:ea typeface="Lato Light" panose="020F0502020204030203" pitchFamily="34" charset="0"/>
                <a:cs typeface="Poppins" pitchFamily="2" charset="77"/>
              </a:rPr>
              <a:t>ALTERNATIVE ANALYSIS</a:t>
            </a:r>
          </a:p>
        </p:txBody>
      </p:sp>
      <p:sp>
        <p:nvSpPr>
          <p:cNvPr id="49" name="TextBox 48">
            <a:extLst>
              <a:ext uri="{FF2B5EF4-FFF2-40B4-BE49-F238E27FC236}">
                <a16:creationId xmlns:a16="http://schemas.microsoft.com/office/drawing/2014/main" id="{D7B44984-9E60-C349-A75A-E587A8F9C100}"/>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50" name="TextBox 49">
            <a:extLst>
              <a:ext uri="{FF2B5EF4-FFF2-40B4-BE49-F238E27FC236}">
                <a16:creationId xmlns:a16="http://schemas.microsoft.com/office/drawing/2014/main" id="{2B6EC32B-FFD2-2441-B9BF-A8208959BD24}"/>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22" name="Freeform 41">
            <a:extLst>
              <a:ext uri="{FF2B5EF4-FFF2-40B4-BE49-F238E27FC236}">
                <a16:creationId xmlns:a16="http://schemas.microsoft.com/office/drawing/2014/main" id="{C997C626-1465-41E6-9F17-4C3D5A80653B}"/>
              </a:ext>
            </a:extLst>
          </p:cNvPr>
          <p:cNvSpPr>
            <a:spLocks noChangeArrowheads="1"/>
          </p:cNvSpPr>
          <p:nvPr/>
        </p:nvSpPr>
        <p:spPr bwMode="auto">
          <a:xfrm>
            <a:off x="1867994" y="2709418"/>
            <a:ext cx="517845" cy="586137"/>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24" name="Freeform 13">
            <a:extLst>
              <a:ext uri="{FF2B5EF4-FFF2-40B4-BE49-F238E27FC236}">
                <a16:creationId xmlns:a16="http://schemas.microsoft.com/office/drawing/2014/main" id="{9C043286-0EF2-428A-9E67-3B7E1EC989F2}"/>
              </a:ext>
            </a:extLst>
          </p:cNvPr>
          <p:cNvSpPr>
            <a:spLocks noChangeArrowheads="1"/>
          </p:cNvSpPr>
          <p:nvPr/>
        </p:nvSpPr>
        <p:spPr bwMode="auto">
          <a:xfrm>
            <a:off x="3544781" y="4373407"/>
            <a:ext cx="768975" cy="718580"/>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6" name="Freeform 91">
            <a:extLst>
              <a:ext uri="{FF2B5EF4-FFF2-40B4-BE49-F238E27FC236}">
                <a16:creationId xmlns:a16="http://schemas.microsoft.com/office/drawing/2014/main" id="{B394AAF4-D476-4497-B231-F83E84E5F26A}"/>
              </a:ext>
            </a:extLst>
          </p:cNvPr>
          <p:cNvSpPr>
            <a:spLocks noChangeArrowheads="1"/>
          </p:cNvSpPr>
          <p:nvPr/>
        </p:nvSpPr>
        <p:spPr bwMode="auto">
          <a:xfrm>
            <a:off x="1720151" y="4361435"/>
            <a:ext cx="813531" cy="749295"/>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2444270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10826B76-1D8C-0747-B229-83F3949E982F}"/>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49" name="TextBox 48">
            <a:extLst>
              <a:ext uri="{FF2B5EF4-FFF2-40B4-BE49-F238E27FC236}">
                <a16:creationId xmlns:a16="http://schemas.microsoft.com/office/drawing/2014/main" id="{DE260C7F-67D4-1045-9133-F3C212BFDDCA}"/>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42" name="Shape 20606">
            <a:extLst>
              <a:ext uri="{FF2B5EF4-FFF2-40B4-BE49-F238E27FC236}">
                <a16:creationId xmlns:a16="http://schemas.microsoft.com/office/drawing/2014/main" id="{39C8AFB6-863A-A048-9423-10EE0E00296A}"/>
              </a:ext>
            </a:extLst>
          </p:cNvPr>
          <p:cNvSpPr/>
          <p:nvPr/>
        </p:nvSpPr>
        <p:spPr>
          <a:xfrm>
            <a:off x="8559583" y="1921455"/>
            <a:ext cx="1042632" cy="99660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8" name="Shape 20611">
            <a:extLst>
              <a:ext uri="{FF2B5EF4-FFF2-40B4-BE49-F238E27FC236}">
                <a16:creationId xmlns:a16="http://schemas.microsoft.com/office/drawing/2014/main" id="{53D330AC-3E84-A941-AD9C-A15BCE59FA64}"/>
              </a:ext>
            </a:extLst>
          </p:cNvPr>
          <p:cNvSpPr/>
          <p:nvPr/>
        </p:nvSpPr>
        <p:spPr>
          <a:xfrm>
            <a:off x="6095209" y="2448427"/>
            <a:ext cx="0" cy="469631"/>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5" name="Shape 20619">
            <a:extLst>
              <a:ext uri="{FF2B5EF4-FFF2-40B4-BE49-F238E27FC236}">
                <a16:creationId xmlns:a16="http://schemas.microsoft.com/office/drawing/2014/main" id="{0BB7E2CB-FB6D-2D4D-8442-F74FABFD0DD6}"/>
              </a:ext>
            </a:extLst>
          </p:cNvPr>
          <p:cNvSpPr/>
          <p:nvPr/>
        </p:nvSpPr>
        <p:spPr>
          <a:xfrm flipH="1">
            <a:off x="3210513" y="1921455"/>
            <a:ext cx="421904" cy="99660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1" name="Shape 20624">
            <a:extLst>
              <a:ext uri="{FF2B5EF4-FFF2-40B4-BE49-F238E27FC236}">
                <a16:creationId xmlns:a16="http://schemas.microsoft.com/office/drawing/2014/main" id="{02EAEFB6-F79E-9E4B-A1A4-CB23F7DD62EB}"/>
              </a:ext>
            </a:extLst>
          </p:cNvPr>
          <p:cNvSpPr/>
          <p:nvPr/>
        </p:nvSpPr>
        <p:spPr>
          <a:xfrm rot="10800000">
            <a:off x="3720371" y="5288523"/>
            <a:ext cx="1130047" cy="2923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7" name="Shape 20629">
            <a:extLst>
              <a:ext uri="{FF2B5EF4-FFF2-40B4-BE49-F238E27FC236}">
                <a16:creationId xmlns:a16="http://schemas.microsoft.com/office/drawing/2014/main" id="{D356A006-7783-0144-9065-55CB022CA102}"/>
              </a:ext>
            </a:extLst>
          </p:cNvPr>
          <p:cNvSpPr/>
          <p:nvPr/>
        </p:nvSpPr>
        <p:spPr>
          <a:xfrm rot="10800000" flipH="1">
            <a:off x="7337134" y="5288523"/>
            <a:ext cx="1130047" cy="2923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9" name="Shape 20633">
            <a:extLst>
              <a:ext uri="{FF2B5EF4-FFF2-40B4-BE49-F238E27FC236}">
                <a16:creationId xmlns:a16="http://schemas.microsoft.com/office/drawing/2014/main" id="{C562443F-9524-A24B-AD65-84E7154179BB}"/>
              </a:ext>
            </a:extLst>
          </p:cNvPr>
          <p:cNvSpPr/>
          <p:nvPr/>
        </p:nvSpPr>
        <p:spPr>
          <a:xfrm rot="10800000" flipH="1">
            <a:off x="2578004" y="2898146"/>
            <a:ext cx="2101755" cy="17514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7" name="Shape 20636">
            <a:extLst>
              <a:ext uri="{FF2B5EF4-FFF2-40B4-BE49-F238E27FC236}">
                <a16:creationId xmlns:a16="http://schemas.microsoft.com/office/drawing/2014/main" id="{79B2F524-E636-D34C-B27C-F4233FF09CCE}"/>
              </a:ext>
            </a:extLst>
          </p:cNvPr>
          <p:cNvSpPr/>
          <p:nvPr/>
        </p:nvSpPr>
        <p:spPr>
          <a:xfrm>
            <a:off x="3811170" y="3553991"/>
            <a:ext cx="2101753" cy="17514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5" name="Shape 20639">
            <a:extLst>
              <a:ext uri="{FF2B5EF4-FFF2-40B4-BE49-F238E27FC236}">
                <a16:creationId xmlns:a16="http://schemas.microsoft.com/office/drawing/2014/main" id="{7B82CCCD-A1C9-9E48-9F88-CA9C54649DBC}"/>
              </a:ext>
            </a:extLst>
          </p:cNvPr>
          <p:cNvSpPr/>
          <p:nvPr/>
        </p:nvSpPr>
        <p:spPr>
          <a:xfrm rot="10800000" flipH="1">
            <a:off x="5044336" y="2898146"/>
            <a:ext cx="2101753" cy="17514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3" name="Shape 20642">
            <a:extLst>
              <a:ext uri="{FF2B5EF4-FFF2-40B4-BE49-F238E27FC236}">
                <a16:creationId xmlns:a16="http://schemas.microsoft.com/office/drawing/2014/main" id="{2AB22B11-B5F9-1049-884E-6079C670FE64}"/>
              </a:ext>
            </a:extLst>
          </p:cNvPr>
          <p:cNvSpPr/>
          <p:nvPr/>
        </p:nvSpPr>
        <p:spPr>
          <a:xfrm rot="10800000" flipH="1">
            <a:off x="7510665" y="2898146"/>
            <a:ext cx="2101755" cy="17514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1" name="Shape 20645">
            <a:extLst>
              <a:ext uri="{FF2B5EF4-FFF2-40B4-BE49-F238E27FC236}">
                <a16:creationId xmlns:a16="http://schemas.microsoft.com/office/drawing/2014/main" id="{8643D3B7-A096-934D-8ECA-BC9843D43469}"/>
              </a:ext>
            </a:extLst>
          </p:cNvPr>
          <p:cNvSpPr/>
          <p:nvPr/>
        </p:nvSpPr>
        <p:spPr>
          <a:xfrm>
            <a:off x="6277500" y="3553991"/>
            <a:ext cx="2101753" cy="17514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1" name="Freeform 41">
            <a:extLst>
              <a:ext uri="{FF2B5EF4-FFF2-40B4-BE49-F238E27FC236}">
                <a16:creationId xmlns:a16="http://schemas.microsoft.com/office/drawing/2014/main" id="{CC8CB647-90EF-BB42-AF55-403996967D10}"/>
              </a:ext>
            </a:extLst>
          </p:cNvPr>
          <p:cNvSpPr>
            <a:spLocks noChangeArrowheads="1"/>
          </p:cNvSpPr>
          <p:nvPr/>
        </p:nvSpPr>
        <p:spPr bwMode="auto">
          <a:xfrm>
            <a:off x="3290030" y="3140146"/>
            <a:ext cx="631341" cy="650900"/>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52" name="Freeform 89">
            <a:extLst>
              <a:ext uri="{FF2B5EF4-FFF2-40B4-BE49-F238E27FC236}">
                <a16:creationId xmlns:a16="http://schemas.microsoft.com/office/drawing/2014/main" id="{887C5F7F-2CF6-D94F-8643-573F3C9A6C7F}"/>
              </a:ext>
            </a:extLst>
          </p:cNvPr>
          <p:cNvSpPr>
            <a:spLocks noChangeArrowheads="1"/>
          </p:cNvSpPr>
          <p:nvPr/>
        </p:nvSpPr>
        <p:spPr bwMode="auto">
          <a:xfrm>
            <a:off x="8284734" y="3304452"/>
            <a:ext cx="549695" cy="411304"/>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56" name="TextBox 55">
            <a:extLst>
              <a:ext uri="{FF2B5EF4-FFF2-40B4-BE49-F238E27FC236}">
                <a16:creationId xmlns:a16="http://schemas.microsoft.com/office/drawing/2014/main" id="{F9496CA3-CCAE-5143-8537-5F2404958CA6}"/>
              </a:ext>
            </a:extLst>
          </p:cNvPr>
          <p:cNvSpPr txBox="1"/>
          <p:nvPr/>
        </p:nvSpPr>
        <p:spPr>
          <a:xfrm>
            <a:off x="8559582" y="5753700"/>
            <a:ext cx="3274543"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All business problems may be addressed by any number of alternative projects.  While the business case is the result of having selected one such option …</a:t>
            </a:r>
          </a:p>
        </p:txBody>
      </p:sp>
      <p:sp>
        <p:nvSpPr>
          <p:cNvPr id="57" name="TextBox 56">
            <a:extLst>
              <a:ext uri="{FF2B5EF4-FFF2-40B4-BE49-F238E27FC236}">
                <a16:creationId xmlns:a16="http://schemas.microsoft.com/office/drawing/2014/main" id="{9F81AC27-2DDF-AC49-AF59-B96BEC07D36A}"/>
              </a:ext>
            </a:extLst>
          </p:cNvPr>
          <p:cNvSpPr txBox="1"/>
          <p:nvPr/>
        </p:nvSpPr>
        <p:spPr>
          <a:xfrm>
            <a:off x="8559581" y="5407142"/>
            <a:ext cx="2593980" cy="338554"/>
          </a:xfrm>
          <a:prstGeom prst="rect">
            <a:avLst/>
          </a:prstGeom>
          <a:noFill/>
        </p:spPr>
        <p:txBody>
          <a:bodyPr wrap="none" rtlCol="0" anchor="b">
            <a:spAutoFit/>
          </a:bodyPr>
          <a:lstStyle/>
          <a:p>
            <a:r>
              <a:rPr lang="en-US" sz="1600" b="1" dirty="0">
                <a:solidFill>
                  <a:schemeClr val="tx2"/>
                </a:solidFill>
                <a:latin typeface="Poppins" pitchFamily="2" charset="77"/>
                <a:cs typeface="Poppins" pitchFamily="2" charset="77"/>
              </a:rPr>
              <a:t>ALTERNATIVE ANALYSIS</a:t>
            </a:r>
          </a:p>
        </p:txBody>
      </p:sp>
      <p:sp>
        <p:nvSpPr>
          <p:cNvPr id="60" name="TextBox 59">
            <a:extLst>
              <a:ext uri="{FF2B5EF4-FFF2-40B4-BE49-F238E27FC236}">
                <a16:creationId xmlns:a16="http://schemas.microsoft.com/office/drawing/2014/main" id="{FEFCADBB-6748-FA49-83E6-96D7F52D3A26}"/>
              </a:ext>
            </a:extLst>
          </p:cNvPr>
          <p:cNvSpPr txBox="1"/>
          <p:nvPr/>
        </p:nvSpPr>
        <p:spPr>
          <a:xfrm>
            <a:off x="619250" y="5753700"/>
            <a:ext cx="3013169"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r"/>
            <a:r>
              <a:rPr lang="en-US" sz="1200" dirty="0"/>
              <a:t>All projects should support the organization's strategy and strategic plans to add value and maintain executive and organizational support.  </a:t>
            </a:r>
          </a:p>
        </p:txBody>
      </p:sp>
      <p:sp>
        <p:nvSpPr>
          <p:cNvPr id="61" name="TextBox 60">
            <a:extLst>
              <a:ext uri="{FF2B5EF4-FFF2-40B4-BE49-F238E27FC236}">
                <a16:creationId xmlns:a16="http://schemas.microsoft.com/office/drawing/2014/main" id="{6CFA949F-092F-2949-8B2C-73CA64C54834}"/>
              </a:ext>
            </a:extLst>
          </p:cNvPr>
          <p:cNvSpPr txBox="1"/>
          <p:nvPr/>
        </p:nvSpPr>
        <p:spPr>
          <a:xfrm>
            <a:off x="1116262" y="5407142"/>
            <a:ext cx="2563522" cy="338554"/>
          </a:xfrm>
          <a:prstGeom prst="rect">
            <a:avLst/>
          </a:prstGeom>
          <a:noFill/>
        </p:spPr>
        <p:txBody>
          <a:bodyPr wrap="none" rtlCol="0" anchor="b">
            <a:spAutoFit/>
          </a:bodyPr>
          <a:lstStyle/>
          <a:p>
            <a:pPr algn="r"/>
            <a:r>
              <a:rPr lang="en-US" sz="1600" b="1" dirty="0">
                <a:solidFill>
                  <a:schemeClr val="tx2"/>
                </a:solidFill>
                <a:latin typeface="Poppins" pitchFamily="2" charset="77"/>
                <a:cs typeface="Poppins" pitchFamily="2" charset="77"/>
              </a:rPr>
              <a:t>STRATEGIC ALIGNMENT</a:t>
            </a:r>
          </a:p>
        </p:txBody>
      </p:sp>
      <p:sp>
        <p:nvSpPr>
          <p:cNvPr id="64" name="TextBox 63">
            <a:extLst>
              <a:ext uri="{FF2B5EF4-FFF2-40B4-BE49-F238E27FC236}">
                <a16:creationId xmlns:a16="http://schemas.microsoft.com/office/drawing/2014/main" id="{DE707893-D4A4-0245-85E4-DD154E282D4D}"/>
              </a:ext>
            </a:extLst>
          </p:cNvPr>
          <p:cNvSpPr txBox="1"/>
          <p:nvPr/>
        </p:nvSpPr>
        <p:spPr>
          <a:xfrm>
            <a:off x="9608500" y="1685066"/>
            <a:ext cx="2360048" cy="2593018"/>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a methodology that they approve (or even mandate) for assessing the net financial cost or benefit. For larger projects, which will take more than a year, many organizations require you to use a discounted cash flow methodology. They set either Net Present Value (NPV) or Internal Rate of Return (IRR) levels that your project must achieve.</a:t>
            </a:r>
          </a:p>
        </p:txBody>
      </p:sp>
      <p:sp>
        <p:nvSpPr>
          <p:cNvPr id="65" name="TextBox 64">
            <a:extLst>
              <a:ext uri="{FF2B5EF4-FFF2-40B4-BE49-F238E27FC236}">
                <a16:creationId xmlns:a16="http://schemas.microsoft.com/office/drawing/2014/main" id="{B7F5325B-989C-6042-AC1D-D2AD4B7F4738}"/>
              </a:ext>
            </a:extLst>
          </p:cNvPr>
          <p:cNvSpPr txBox="1"/>
          <p:nvPr/>
        </p:nvSpPr>
        <p:spPr>
          <a:xfrm>
            <a:off x="9614785" y="1338507"/>
            <a:ext cx="2653290" cy="338554"/>
          </a:xfrm>
          <a:prstGeom prst="rect">
            <a:avLst/>
          </a:prstGeom>
          <a:noFill/>
        </p:spPr>
        <p:txBody>
          <a:bodyPr wrap="none" rtlCol="0" anchor="b">
            <a:spAutoFit/>
          </a:bodyPr>
          <a:lstStyle/>
          <a:p>
            <a:r>
              <a:rPr lang="en-US" sz="1600" b="1" dirty="0">
                <a:solidFill>
                  <a:schemeClr val="tx2"/>
                </a:solidFill>
                <a:latin typeface="Poppins" pitchFamily="2" charset="77"/>
                <a:cs typeface="Poppins" pitchFamily="2" charset="77"/>
              </a:rPr>
              <a:t>INVESTMENT APPRAISAL</a:t>
            </a:r>
          </a:p>
        </p:txBody>
      </p:sp>
      <p:sp>
        <p:nvSpPr>
          <p:cNvPr id="67" name="TextBox 66">
            <a:extLst>
              <a:ext uri="{FF2B5EF4-FFF2-40B4-BE49-F238E27FC236}">
                <a16:creationId xmlns:a16="http://schemas.microsoft.com/office/drawing/2014/main" id="{715A8522-CA41-4B4C-99E9-652CC5D179EB}"/>
              </a:ext>
            </a:extLst>
          </p:cNvPr>
          <p:cNvSpPr txBox="1"/>
          <p:nvPr/>
        </p:nvSpPr>
        <p:spPr>
          <a:xfrm>
            <a:off x="113632" y="1929999"/>
            <a:ext cx="3013169"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r"/>
            <a:r>
              <a:rPr lang="en-US" sz="1200" dirty="0"/>
              <a:t>This section should contain general information on the issues related to the business problem. Usually, this section is the last to be completed …</a:t>
            </a:r>
            <a:endParaRPr lang="de-DE" sz="1200" dirty="0"/>
          </a:p>
        </p:txBody>
      </p:sp>
      <p:sp>
        <p:nvSpPr>
          <p:cNvPr id="68" name="TextBox 67">
            <a:extLst>
              <a:ext uri="{FF2B5EF4-FFF2-40B4-BE49-F238E27FC236}">
                <a16:creationId xmlns:a16="http://schemas.microsoft.com/office/drawing/2014/main" id="{FC4DFB66-B1A4-3444-BC40-6E67CEF4E5FF}"/>
              </a:ext>
            </a:extLst>
          </p:cNvPr>
          <p:cNvSpPr txBox="1"/>
          <p:nvPr/>
        </p:nvSpPr>
        <p:spPr>
          <a:xfrm>
            <a:off x="715563" y="1583441"/>
            <a:ext cx="2411238" cy="338554"/>
          </a:xfrm>
          <a:prstGeom prst="rect">
            <a:avLst/>
          </a:prstGeom>
          <a:noFill/>
        </p:spPr>
        <p:txBody>
          <a:bodyPr wrap="none" rtlCol="0" anchor="b">
            <a:spAutoFit/>
          </a:bodyPr>
          <a:lstStyle/>
          <a:p>
            <a:pPr algn="r"/>
            <a:r>
              <a:rPr lang="en-US" sz="1600" b="1" dirty="0">
                <a:solidFill>
                  <a:schemeClr val="tx2"/>
                </a:solidFill>
                <a:latin typeface="Poppins" pitchFamily="2" charset="77"/>
                <a:cs typeface="Poppins" pitchFamily="2" charset="77"/>
              </a:rPr>
              <a:t>EXECUTIVE SUMMARY</a:t>
            </a:r>
          </a:p>
        </p:txBody>
      </p:sp>
      <p:sp>
        <p:nvSpPr>
          <p:cNvPr id="70" name="TextBox 69">
            <a:extLst>
              <a:ext uri="{FF2B5EF4-FFF2-40B4-BE49-F238E27FC236}">
                <a16:creationId xmlns:a16="http://schemas.microsoft.com/office/drawing/2014/main" id="{CB288F6A-07F0-484E-A2A3-ED88333033BE}"/>
              </a:ext>
            </a:extLst>
          </p:cNvPr>
          <p:cNvSpPr txBox="1"/>
          <p:nvPr/>
        </p:nvSpPr>
        <p:spPr>
          <a:xfrm>
            <a:off x="4912809" y="1685066"/>
            <a:ext cx="2364800" cy="925894"/>
          </a:xfrm>
          <a:prstGeom prst="rect">
            <a:avLst/>
          </a:prstGeom>
          <a:noFill/>
        </p:spPr>
        <p:txBody>
          <a:bodyPr wrap="square" rtlCol="0" anchor="t">
            <a:spAutoFit/>
          </a:bodyPr>
          <a:lstStyle>
            <a:defPPr>
              <a:defRPr lang="en-US"/>
            </a:defPPr>
            <a:lvl1pPr algn="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Many consider this to be one of the most critical parts of a business case, as it is often the costs or savings generated by a project that …</a:t>
            </a:r>
          </a:p>
        </p:txBody>
      </p:sp>
      <p:sp>
        <p:nvSpPr>
          <p:cNvPr id="71" name="TextBox 70">
            <a:extLst>
              <a:ext uri="{FF2B5EF4-FFF2-40B4-BE49-F238E27FC236}">
                <a16:creationId xmlns:a16="http://schemas.microsoft.com/office/drawing/2014/main" id="{3894C692-7EF4-4C44-9DC7-7E7780F9F8A9}"/>
              </a:ext>
            </a:extLst>
          </p:cNvPr>
          <p:cNvSpPr txBox="1"/>
          <p:nvPr/>
        </p:nvSpPr>
        <p:spPr>
          <a:xfrm>
            <a:off x="4770972" y="1338507"/>
            <a:ext cx="2648482" cy="338554"/>
          </a:xfrm>
          <a:prstGeom prst="rect">
            <a:avLst/>
          </a:prstGeom>
          <a:noFill/>
        </p:spPr>
        <p:txBody>
          <a:bodyPr wrap="none" rtlCol="0" anchor="b">
            <a:spAutoFit/>
          </a:bodyPr>
          <a:lstStyle/>
          <a:p>
            <a:pPr algn="ctr"/>
            <a:r>
              <a:rPr lang="en-US" sz="1600" b="1" dirty="0">
                <a:solidFill>
                  <a:schemeClr val="tx2"/>
                </a:solidFill>
                <a:latin typeface="Poppins" pitchFamily="2" charset="77"/>
                <a:cs typeface="Poppins" pitchFamily="2" charset="77"/>
              </a:rPr>
              <a:t>COST BENEFIT ANALYSIS</a:t>
            </a:r>
          </a:p>
        </p:txBody>
      </p:sp>
      <p:sp>
        <p:nvSpPr>
          <p:cNvPr id="29" name="Freeform 31">
            <a:extLst>
              <a:ext uri="{FF2B5EF4-FFF2-40B4-BE49-F238E27FC236}">
                <a16:creationId xmlns:a16="http://schemas.microsoft.com/office/drawing/2014/main" id="{225236FE-CE5E-48C8-AB8A-3B2011F482AF}"/>
              </a:ext>
            </a:extLst>
          </p:cNvPr>
          <p:cNvSpPr>
            <a:spLocks noChangeArrowheads="1"/>
          </p:cNvSpPr>
          <p:nvPr/>
        </p:nvSpPr>
        <p:spPr bwMode="auto">
          <a:xfrm>
            <a:off x="4499395" y="4330354"/>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0" name="Freeform 13">
            <a:extLst>
              <a:ext uri="{FF2B5EF4-FFF2-40B4-BE49-F238E27FC236}">
                <a16:creationId xmlns:a16="http://schemas.microsoft.com/office/drawing/2014/main" id="{3807D0F3-9416-4BD8-90F8-0E98B83B560F}"/>
              </a:ext>
            </a:extLst>
          </p:cNvPr>
          <p:cNvSpPr>
            <a:spLocks noChangeArrowheads="1"/>
          </p:cNvSpPr>
          <p:nvPr/>
        </p:nvSpPr>
        <p:spPr bwMode="auto">
          <a:xfrm>
            <a:off x="5774951" y="3197734"/>
            <a:ext cx="581868" cy="624741"/>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2" name="Freeform 91">
            <a:extLst>
              <a:ext uri="{FF2B5EF4-FFF2-40B4-BE49-F238E27FC236}">
                <a16:creationId xmlns:a16="http://schemas.microsoft.com/office/drawing/2014/main" id="{0C4E3CB0-A12C-4C0A-B48D-5159E2CA97EA}"/>
              </a:ext>
            </a:extLst>
          </p:cNvPr>
          <p:cNvSpPr>
            <a:spLocks noChangeArrowheads="1"/>
          </p:cNvSpPr>
          <p:nvPr/>
        </p:nvSpPr>
        <p:spPr bwMode="auto">
          <a:xfrm>
            <a:off x="7061137" y="4397334"/>
            <a:ext cx="538123" cy="501813"/>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2133068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116D5B9-F0AF-F440-947A-D52120241203}"/>
              </a:ext>
            </a:extLst>
          </p:cNvPr>
          <p:cNvGrpSpPr/>
          <p:nvPr/>
        </p:nvGrpSpPr>
        <p:grpSpPr>
          <a:xfrm>
            <a:off x="1079037" y="471066"/>
            <a:ext cx="10350964" cy="6386935"/>
            <a:chOff x="2154898" y="942132"/>
            <a:chExt cx="20701927" cy="12773868"/>
          </a:xfrm>
          <a:solidFill>
            <a:schemeClr val="bg1">
              <a:lumMod val="95000"/>
            </a:schemeClr>
          </a:solidFill>
        </p:grpSpPr>
        <p:sp>
          <p:nvSpPr>
            <p:cNvPr id="3075" name="Freeform 3">
              <a:extLst>
                <a:ext uri="{FF2B5EF4-FFF2-40B4-BE49-F238E27FC236}">
                  <a16:creationId xmlns:a16="http://schemas.microsoft.com/office/drawing/2014/main" id="{D8E04B42-315A-1546-A98C-D011E55F9350}"/>
                </a:ext>
              </a:extLst>
            </p:cNvPr>
            <p:cNvSpPr>
              <a:spLocks noChangeArrowheads="1"/>
            </p:cNvSpPr>
            <p:nvPr/>
          </p:nvSpPr>
          <p:spPr bwMode="auto">
            <a:xfrm>
              <a:off x="14696785" y="942132"/>
              <a:ext cx="2614341" cy="2074062"/>
            </a:xfrm>
            <a:custGeom>
              <a:avLst/>
              <a:gdLst>
                <a:gd name="T0" fmla="*/ 3224 w 3840"/>
                <a:gd name="T1" fmla="*/ 983 h 3047"/>
                <a:gd name="T2" fmla="*/ 3224 w 3840"/>
                <a:gd name="T3" fmla="*/ 983 h 3047"/>
                <a:gd name="T4" fmla="*/ 3048 w 3840"/>
                <a:gd name="T5" fmla="*/ 1010 h 3047"/>
                <a:gd name="T6" fmla="*/ 3048 w 3840"/>
                <a:gd name="T7" fmla="*/ 1010 h 3047"/>
                <a:gd name="T8" fmla="*/ 3048 w 3840"/>
                <a:gd name="T9" fmla="*/ 983 h 3047"/>
                <a:gd name="T10" fmla="*/ 3048 w 3840"/>
                <a:gd name="T11" fmla="*/ 983 h 3047"/>
                <a:gd name="T12" fmla="*/ 2065 w 3840"/>
                <a:gd name="T13" fmla="*/ 0 h 3047"/>
                <a:gd name="T14" fmla="*/ 2065 w 3840"/>
                <a:gd name="T15" fmla="*/ 0 h 3047"/>
                <a:gd name="T16" fmla="*/ 1091 w 3840"/>
                <a:gd name="T17" fmla="*/ 847 h 3047"/>
                <a:gd name="T18" fmla="*/ 1091 w 3840"/>
                <a:gd name="T19" fmla="*/ 847 h 3047"/>
                <a:gd name="T20" fmla="*/ 820 w 3840"/>
                <a:gd name="T21" fmla="*/ 801 h 3047"/>
                <a:gd name="T22" fmla="*/ 820 w 3840"/>
                <a:gd name="T23" fmla="*/ 801 h 3047"/>
                <a:gd name="T24" fmla="*/ 0 w 3840"/>
                <a:gd name="T25" fmla="*/ 1621 h 3047"/>
                <a:gd name="T26" fmla="*/ 0 w 3840"/>
                <a:gd name="T27" fmla="*/ 1621 h 3047"/>
                <a:gd name="T28" fmla="*/ 694 w 3840"/>
                <a:gd name="T29" fmla="*/ 2431 h 3047"/>
                <a:gd name="T30" fmla="*/ 694 w 3840"/>
                <a:gd name="T31" fmla="*/ 2431 h 3047"/>
                <a:gd name="T32" fmla="*/ 1472 w 3840"/>
                <a:gd name="T33" fmla="*/ 3046 h 3047"/>
                <a:gd name="T34" fmla="*/ 1472 w 3840"/>
                <a:gd name="T35" fmla="*/ 3046 h 3047"/>
                <a:gd name="T36" fmla="*/ 2181 w 3840"/>
                <a:gd name="T37" fmla="*/ 2618 h 3047"/>
                <a:gd name="T38" fmla="*/ 2181 w 3840"/>
                <a:gd name="T39" fmla="*/ 2618 h 3047"/>
                <a:gd name="T40" fmla="*/ 2653 w 3840"/>
                <a:gd name="T41" fmla="*/ 2866 h 3047"/>
                <a:gd name="T42" fmla="*/ 2653 w 3840"/>
                <a:gd name="T43" fmla="*/ 2866 h 3047"/>
                <a:gd name="T44" fmla="*/ 3224 w 3840"/>
                <a:gd name="T45" fmla="*/ 2295 h 3047"/>
                <a:gd name="T46" fmla="*/ 3224 w 3840"/>
                <a:gd name="T47" fmla="*/ 2295 h 3047"/>
                <a:gd name="T48" fmla="*/ 3218 w 3840"/>
                <a:gd name="T49" fmla="*/ 2213 h 3047"/>
                <a:gd name="T50" fmla="*/ 3218 w 3840"/>
                <a:gd name="T51" fmla="*/ 2213 h 3047"/>
                <a:gd name="T52" fmla="*/ 3224 w 3840"/>
                <a:gd name="T53" fmla="*/ 2213 h 3047"/>
                <a:gd name="T54" fmla="*/ 3224 w 3840"/>
                <a:gd name="T55" fmla="*/ 2213 h 3047"/>
                <a:gd name="T56" fmla="*/ 3839 w 3840"/>
                <a:gd name="T57" fmla="*/ 1598 h 3047"/>
                <a:gd name="T58" fmla="*/ 3839 w 3840"/>
                <a:gd name="T59" fmla="*/ 1598 h 3047"/>
                <a:gd name="T60" fmla="*/ 3224 w 3840"/>
                <a:gd name="T61" fmla="*/ 983 h 3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0" h="3047">
                  <a:moveTo>
                    <a:pt x="3224" y="983"/>
                  </a:moveTo>
                  <a:lnTo>
                    <a:pt x="3224" y="983"/>
                  </a:lnTo>
                  <a:cubicBezTo>
                    <a:pt x="3163" y="983"/>
                    <a:pt x="3104" y="993"/>
                    <a:pt x="3048" y="1010"/>
                  </a:cubicBezTo>
                  <a:lnTo>
                    <a:pt x="3048" y="1010"/>
                  </a:lnTo>
                  <a:cubicBezTo>
                    <a:pt x="3048" y="1001"/>
                    <a:pt x="3048" y="992"/>
                    <a:pt x="3048" y="983"/>
                  </a:cubicBezTo>
                  <a:lnTo>
                    <a:pt x="3048" y="983"/>
                  </a:lnTo>
                  <a:cubicBezTo>
                    <a:pt x="3048" y="440"/>
                    <a:pt x="2608" y="0"/>
                    <a:pt x="2065" y="0"/>
                  </a:cubicBezTo>
                  <a:lnTo>
                    <a:pt x="2065" y="0"/>
                  </a:lnTo>
                  <a:cubicBezTo>
                    <a:pt x="1568" y="0"/>
                    <a:pt x="1157" y="369"/>
                    <a:pt x="1091" y="847"/>
                  </a:cubicBezTo>
                  <a:lnTo>
                    <a:pt x="1091" y="847"/>
                  </a:lnTo>
                  <a:cubicBezTo>
                    <a:pt x="1006" y="817"/>
                    <a:pt x="915" y="801"/>
                    <a:pt x="820" y="801"/>
                  </a:cubicBezTo>
                  <a:lnTo>
                    <a:pt x="820" y="801"/>
                  </a:lnTo>
                  <a:cubicBezTo>
                    <a:pt x="367" y="801"/>
                    <a:pt x="0" y="1168"/>
                    <a:pt x="0" y="1621"/>
                  </a:cubicBezTo>
                  <a:lnTo>
                    <a:pt x="0" y="1621"/>
                  </a:lnTo>
                  <a:cubicBezTo>
                    <a:pt x="0" y="2031"/>
                    <a:pt x="301" y="2370"/>
                    <a:pt x="694" y="2431"/>
                  </a:cubicBezTo>
                  <a:lnTo>
                    <a:pt x="694" y="2431"/>
                  </a:lnTo>
                  <a:cubicBezTo>
                    <a:pt x="779" y="2784"/>
                    <a:pt x="1094" y="3046"/>
                    <a:pt x="1472" y="3046"/>
                  </a:cubicBezTo>
                  <a:lnTo>
                    <a:pt x="1472" y="3046"/>
                  </a:lnTo>
                  <a:cubicBezTo>
                    <a:pt x="1780" y="3046"/>
                    <a:pt x="2047" y="2872"/>
                    <a:pt x="2181" y="2618"/>
                  </a:cubicBezTo>
                  <a:lnTo>
                    <a:pt x="2181" y="2618"/>
                  </a:lnTo>
                  <a:cubicBezTo>
                    <a:pt x="2284" y="2768"/>
                    <a:pt x="2457" y="2866"/>
                    <a:pt x="2653" y="2866"/>
                  </a:cubicBezTo>
                  <a:lnTo>
                    <a:pt x="2653" y="2866"/>
                  </a:lnTo>
                  <a:cubicBezTo>
                    <a:pt x="2968" y="2866"/>
                    <a:pt x="3224" y="2611"/>
                    <a:pt x="3224" y="2295"/>
                  </a:cubicBezTo>
                  <a:lnTo>
                    <a:pt x="3224" y="2295"/>
                  </a:lnTo>
                  <a:cubicBezTo>
                    <a:pt x="3224" y="2267"/>
                    <a:pt x="3222" y="2240"/>
                    <a:pt x="3218" y="2213"/>
                  </a:cubicBezTo>
                  <a:lnTo>
                    <a:pt x="3218" y="2213"/>
                  </a:lnTo>
                  <a:cubicBezTo>
                    <a:pt x="3220" y="2213"/>
                    <a:pt x="3222" y="2213"/>
                    <a:pt x="3224" y="2213"/>
                  </a:cubicBezTo>
                  <a:lnTo>
                    <a:pt x="3224" y="2213"/>
                  </a:lnTo>
                  <a:cubicBezTo>
                    <a:pt x="3564" y="2213"/>
                    <a:pt x="3839" y="1939"/>
                    <a:pt x="3839" y="1598"/>
                  </a:cubicBezTo>
                  <a:lnTo>
                    <a:pt x="3839" y="1598"/>
                  </a:lnTo>
                  <a:cubicBezTo>
                    <a:pt x="3839" y="1259"/>
                    <a:pt x="3564" y="983"/>
                    <a:pt x="3224" y="98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3077" name="Freeform 5">
              <a:extLst>
                <a:ext uri="{FF2B5EF4-FFF2-40B4-BE49-F238E27FC236}">
                  <a16:creationId xmlns:a16="http://schemas.microsoft.com/office/drawing/2014/main" id="{7C636C20-E210-104C-A344-38BEB817C306}"/>
                </a:ext>
              </a:extLst>
            </p:cNvPr>
            <p:cNvSpPr>
              <a:spLocks noChangeArrowheads="1"/>
            </p:cNvSpPr>
            <p:nvPr/>
          </p:nvSpPr>
          <p:spPr bwMode="auto">
            <a:xfrm>
              <a:off x="9750248" y="6549006"/>
              <a:ext cx="1884967" cy="1149588"/>
            </a:xfrm>
            <a:custGeom>
              <a:avLst/>
              <a:gdLst>
                <a:gd name="T0" fmla="*/ 1419 w 2768"/>
                <a:gd name="T1" fmla="*/ 953 h 1690"/>
                <a:gd name="T2" fmla="*/ 1419 w 2768"/>
                <a:gd name="T3" fmla="*/ 953 h 1690"/>
                <a:gd name="T4" fmla="*/ 1397 w 2768"/>
                <a:gd name="T5" fmla="*/ 918 h 1690"/>
                <a:gd name="T6" fmla="*/ 1397 w 2768"/>
                <a:gd name="T7" fmla="*/ 918 h 1690"/>
                <a:gd name="T8" fmla="*/ 1434 w 2768"/>
                <a:gd name="T9" fmla="*/ 938 h 1690"/>
                <a:gd name="T10" fmla="*/ 1434 w 2768"/>
                <a:gd name="T11" fmla="*/ 938 h 1690"/>
                <a:gd name="T12" fmla="*/ 1419 w 2768"/>
                <a:gd name="T13" fmla="*/ 953 h 1690"/>
                <a:gd name="T14" fmla="*/ 2290 w 2768"/>
                <a:gd name="T15" fmla="*/ 495 h 1690"/>
                <a:gd name="T16" fmla="*/ 2290 w 2768"/>
                <a:gd name="T17" fmla="*/ 495 h 1690"/>
                <a:gd name="T18" fmla="*/ 2149 w 2768"/>
                <a:gd name="T19" fmla="*/ 517 h 1690"/>
                <a:gd name="T20" fmla="*/ 2149 w 2768"/>
                <a:gd name="T21" fmla="*/ 517 h 1690"/>
                <a:gd name="T22" fmla="*/ 2150 w 2768"/>
                <a:gd name="T23" fmla="*/ 495 h 1690"/>
                <a:gd name="T24" fmla="*/ 2150 w 2768"/>
                <a:gd name="T25" fmla="*/ 495 h 1690"/>
                <a:gd name="T26" fmla="*/ 1655 w 2768"/>
                <a:gd name="T27" fmla="*/ 0 h 1690"/>
                <a:gd name="T28" fmla="*/ 1655 w 2768"/>
                <a:gd name="T29" fmla="*/ 0 h 1690"/>
                <a:gd name="T30" fmla="*/ 1264 w 2768"/>
                <a:gd name="T31" fmla="*/ 192 h 1690"/>
                <a:gd name="T32" fmla="*/ 1264 w 2768"/>
                <a:gd name="T33" fmla="*/ 192 h 1690"/>
                <a:gd name="T34" fmla="*/ 967 w 2768"/>
                <a:gd name="T35" fmla="*/ 74 h 1690"/>
                <a:gd name="T36" fmla="*/ 967 w 2768"/>
                <a:gd name="T37" fmla="*/ 74 h 1690"/>
                <a:gd name="T38" fmla="*/ 573 w 2768"/>
                <a:gd name="T39" fmla="*/ 328 h 1690"/>
                <a:gd name="T40" fmla="*/ 573 w 2768"/>
                <a:gd name="T41" fmla="*/ 328 h 1690"/>
                <a:gd name="T42" fmla="*/ 421 w 2768"/>
                <a:gd name="T43" fmla="*/ 299 h 1690"/>
                <a:gd name="T44" fmla="*/ 421 w 2768"/>
                <a:gd name="T45" fmla="*/ 299 h 1690"/>
                <a:gd name="T46" fmla="*/ 0 w 2768"/>
                <a:gd name="T47" fmla="*/ 719 h 1690"/>
                <a:gd name="T48" fmla="*/ 0 w 2768"/>
                <a:gd name="T49" fmla="*/ 719 h 1690"/>
                <a:gd name="T50" fmla="*/ 421 w 2768"/>
                <a:gd name="T51" fmla="*/ 1139 h 1690"/>
                <a:gd name="T52" fmla="*/ 421 w 2768"/>
                <a:gd name="T53" fmla="*/ 1139 h 1690"/>
                <a:gd name="T54" fmla="*/ 518 w 2768"/>
                <a:gd name="T55" fmla="*/ 1128 h 1690"/>
                <a:gd name="T56" fmla="*/ 518 w 2768"/>
                <a:gd name="T57" fmla="*/ 1128 h 1690"/>
                <a:gd name="T58" fmla="*/ 515 w 2768"/>
                <a:gd name="T59" fmla="*/ 1184 h 1690"/>
                <a:gd name="T60" fmla="*/ 515 w 2768"/>
                <a:gd name="T61" fmla="*/ 1184 h 1690"/>
                <a:gd name="T62" fmla="*/ 996 w 2768"/>
                <a:gd name="T63" fmla="*/ 1665 h 1690"/>
                <a:gd name="T64" fmla="*/ 996 w 2768"/>
                <a:gd name="T65" fmla="*/ 1665 h 1690"/>
                <a:gd name="T66" fmla="*/ 1361 w 2768"/>
                <a:gd name="T67" fmla="*/ 1497 h 1690"/>
                <a:gd name="T68" fmla="*/ 1361 w 2768"/>
                <a:gd name="T69" fmla="*/ 1497 h 1690"/>
                <a:gd name="T70" fmla="*/ 1720 w 2768"/>
                <a:gd name="T71" fmla="*/ 1689 h 1690"/>
                <a:gd name="T72" fmla="*/ 1720 w 2768"/>
                <a:gd name="T73" fmla="*/ 1689 h 1690"/>
                <a:gd name="T74" fmla="*/ 2120 w 2768"/>
                <a:gd name="T75" fmla="*/ 1416 h 1690"/>
                <a:gd name="T76" fmla="*/ 2120 w 2768"/>
                <a:gd name="T77" fmla="*/ 1416 h 1690"/>
                <a:gd name="T78" fmla="*/ 2290 w 2768"/>
                <a:gd name="T79" fmla="*/ 1448 h 1690"/>
                <a:gd name="T80" fmla="*/ 2290 w 2768"/>
                <a:gd name="T81" fmla="*/ 1448 h 1690"/>
                <a:gd name="T82" fmla="*/ 2767 w 2768"/>
                <a:gd name="T83" fmla="*/ 971 h 1690"/>
                <a:gd name="T84" fmla="*/ 2767 w 2768"/>
                <a:gd name="T85" fmla="*/ 971 h 1690"/>
                <a:gd name="T86" fmla="*/ 2290 w 2768"/>
                <a:gd name="T87" fmla="*/ 495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68" h="1690">
                  <a:moveTo>
                    <a:pt x="1419" y="953"/>
                  </a:moveTo>
                  <a:lnTo>
                    <a:pt x="1419" y="953"/>
                  </a:lnTo>
                  <a:cubicBezTo>
                    <a:pt x="1412" y="941"/>
                    <a:pt x="1404" y="929"/>
                    <a:pt x="1397" y="918"/>
                  </a:cubicBezTo>
                  <a:lnTo>
                    <a:pt x="1397" y="918"/>
                  </a:lnTo>
                  <a:cubicBezTo>
                    <a:pt x="1409" y="924"/>
                    <a:pt x="1421" y="932"/>
                    <a:pt x="1434" y="938"/>
                  </a:cubicBezTo>
                  <a:lnTo>
                    <a:pt x="1434" y="938"/>
                  </a:lnTo>
                  <a:cubicBezTo>
                    <a:pt x="1429" y="943"/>
                    <a:pt x="1424" y="948"/>
                    <a:pt x="1419" y="953"/>
                  </a:cubicBezTo>
                  <a:close/>
                  <a:moveTo>
                    <a:pt x="2290" y="495"/>
                  </a:moveTo>
                  <a:lnTo>
                    <a:pt x="2290" y="495"/>
                  </a:lnTo>
                  <a:cubicBezTo>
                    <a:pt x="2241" y="495"/>
                    <a:pt x="2194" y="503"/>
                    <a:pt x="2149" y="517"/>
                  </a:cubicBezTo>
                  <a:lnTo>
                    <a:pt x="2149" y="517"/>
                  </a:lnTo>
                  <a:cubicBezTo>
                    <a:pt x="2150" y="510"/>
                    <a:pt x="2150" y="503"/>
                    <a:pt x="2150" y="495"/>
                  </a:cubicBezTo>
                  <a:lnTo>
                    <a:pt x="2150" y="495"/>
                  </a:lnTo>
                  <a:cubicBezTo>
                    <a:pt x="2150" y="222"/>
                    <a:pt x="1928" y="0"/>
                    <a:pt x="1655" y="0"/>
                  </a:cubicBezTo>
                  <a:lnTo>
                    <a:pt x="1655" y="0"/>
                  </a:lnTo>
                  <a:cubicBezTo>
                    <a:pt x="1496" y="0"/>
                    <a:pt x="1355" y="75"/>
                    <a:pt x="1264" y="192"/>
                  </a:cubicBezTo>
                  <a:lnTo>
                    <a:pt x="1264" y="192"/>
                  </a:lnTo>
                  <a:cubicBezTo>
                    <a:pt x="1186" y="119"/>
                    <a:pt x="1082" y="74"/>
                    <a:pt x="967" y="74"/>
                  </a:cubicBezTo>
                  <a:lnTo>
                    <a:pt x="967" y="74"/>
                  </a:lnTo>
                  <a:cubicBezTo>
                    <a:pt x="792" y="74"/>
                    <a:pt x="642" y="179"/>
                    <a:pt x="573" y="328"/>
                  </a:cubicBezTo>
                  <a:lnTo>
                    <a:pt x="573" y="328"/>
                  </a:lnTo>
                  <a:cubicBezTo>
                    <a:pt x="526" y="309"/>
                    <a:pt x="475" y="299"/>
                    <a:pt x="421" y="299"/>
                  </a:cubicBezTo>
                  <a:lnTo>
                    <a:pt x="421" y="299"/>
                  </a:lnTo>
                  <a:cubicBezTo>
                    <a:pt x="189" y="299"/>
                    <a:pt x="0" y="487"/>
                    <a:pt x="0" y="719"/>
                  </a:cubicBezTo>
                  <a:lnTo>
                    <a:pt x="0" y="719"/>
                  </a:lnTo>
                  <a:cubicBezTo>
                    <a:pt x="0" y="951"/>
                    <a:pt x="189" y="1139"/>
                    <a:pt x="421" y="1139"/>
                  </a:cubicBezTo>
                  <a:lnTo>
                    <a:pt x="421" y="1139"/>
                  </a:lnTo>
                  <a:cubicBezTo>
                    <a:pt x="454" y="1139"/>
                    <a:pt x="487" y="1135"/>
                    <a:pt x="518" y="1128"/>
                  </a:cubicBezTo>
                  <a:lnTo>
                    <a:pt x="518" y="1128"/>
                  </a:lnTo>
                  <a:cubicBezTo>
                    <a:pt x="516" y="1146"/>
                    <a:pt x="515" y="1165"/>
                    <a:pt x="515" y="1184"/>
                  </a:cubicBezTo>
                  <a:lnTo>
                    <a:pt x="515" y="1184"/>
                  </a:lnTo>
                  <a:cubicBezTo>
                    <a:pt x="515" y="1449"/>
                    <a:pt x="730" y="1665"/>
                    <a:pt x="996" y="1665"/>
                  </a:cubicBezTo>
                  <a:lnTo>
                    <a:pt x="996" y="1665"/>
                  </a:lnTo>
                  <a:cubicBezTo>
                    <a:pt x="1142" y="1665"/>
                    <a:pt x="1273" y="1599"/>
                    <a:pt x="1361" y="1497"/>
                  </a:cubicBezTo>
                  <a:lnTo>
                    <a:pt x="1361" y="1497"/>
                  </a:lnTo>
                  <a:cubicBezTo>
                    <a:pt x="1439" y="1613"/>
                    <a:pt x="1570" y="1689"/>
                    <a:pt x="1720" y="1689"/>
                  </a:cubicBezTo>
                  <a:lnTo>
                    <a:pt x="1720" y="1689"/>
                  </a:lnTo>
                  <a:cubicBezTo>
                    <a:pt x="1902" y="1689"/>
                    <a:pt x="2057" y="1577"/>
                    <a:pt x="2120" y="1416"/>
                  </a:cubicBezTo>
                  <a:lnTo>
                    <a:pt x="2120" y="1416"/>
                  </a:lnTo>
                  <a:cubicBezTo>
                    <a:pt x="2173" y="1437"/>
                    <a:pt x="2230" y="1448"/>
                    <a:pt x="2290" y="1448"/>
                  </a:cubicBezTo>
                  <a:lnTo>
                    <a:pt x="2290" y="1448"/>
                  </a:lnTo>
                  <a:cubicBezTo>
                    <a:pt x="2553" y="1448"/>
                    <a:pt x="2767" y="1234"/>
                    <a:pt x="2767" y="971"/>
                  </a:cubicBezTo>
                  <a:lnTo>
                    <a:pt x="2767" y="971"/>
                  </a:lnTo>
                  <a:cubicBezTo>
                    <a:pt x="2767" y="709"/>
                    <a:pt x="2553" y="495"/>
                    <a:pt x="2290" y="49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3078" name="Freeform 6">
              <a:extLst>
                <a:ext uri="{FF2B5EF4-FFF2-40B4-BE49-F238E27FC236}">
                  <a16:creationId xmlns:a16="http://schemas.microsoft.com/office/drawing/2014/main" id="{368B8DCF-F702-3F47-8B4B-8BB236430C88}"/>
                </a:ext>
              </a:extLst>
            </p:cNvPr>
            <p:cNvSpPr>
              <a:spLocks noChangeArrowheads="1"/>
            </p:cNvSpPr>
            <p:nvPr/>
          </p:nvSpPr>
          <p:spPr bwMode="auto">
            <a:xfrm>
              <a:off x="5947299" y="1740542"/>
              <a:ext cx="3289686" cy="2380219"/>
            </a:xfrm>
            <a:custGeom>
              <a:avLst/>
              <a:gdLst>
                <a:gd name="T0" fmla="*/ 3867 w 4832"/>
                <a:gd name="T1" fmla="*/ 641 h 3495"/>
                <a:gd name="T2" fmla="*/ 3867 w 4832"/>
                <a:gd name="T3" fmla="*/ 641 h 3495"/>
                <a:gd name="T4" fmla="*/ 2850 w 4832"/>
                <a:gd name="T5" fmla="*/ 35 h 3495"/>
                <a:gd name="T6" fmla="*/ 2850 w 4832"/>
                <a:gd name="T7" fmla="*/ 35 h 3495"/>
                <a:gd name="T8" fmla="*/ 2004 w 4832"/>
                <a:gd name="T9" fmla="*/ 571 h 3495"/>
                <a:gd name="T10" fmla="*/ 2004 w 4832"/>
                <a:gd name="T11" fmla="*/ 571 h 3495"/>
                <a:gd name="T12" fmla="*/ 1398 w 4832"/>
                <a:gd name="T13" fmla="*/ 340 h 3495"/>
                <a:gd name="T14" fmla="*/ 1398 w 4832"/>
                <a:gd name="T15" fmla="*/ 340 h 3495"/>
                <a:gd name="T16" fmla="*/ 735 w 4832"/>
                <a:gd name="T17" fmla="*/ 1022 h 3495"/>
                <a:gd name="T18" fmla="*/ 735 w 4832"/>
                <a:gd name="T19" fmla="*/ 1022 h 3495"/>
                <a:gd name="T20" fmla="*/ 750 w 4832"/>
                <a:gd name="T21" fmla="*/ 1111 h 3495"/>
                <a:gd name="T22" fmla="*/ 750 w 4832"/>
                <a:gd name="T23" fmla="*/ 1111 h 3495"/>
                <a:gd name="T24" fmla="*/ 742 w 4832"/>
                <a:gd name="T25" fmla="*/ 1111 h 3495"/>
                <a:gd name="T26" fmla="*/ 742 w 4832"/>
                <a:gd name="T27" fmla="*/ 1111 h 3495"/>
                <a:gd name="T28" fmla="*/ 28 w 4832"/>
                <a:gd name="T29" fmla="*/ 1846 h 3495"/>
                <a:gd name="T30" fmla="*/ 28 w 4832"/>
                <a:gd name="T31" fmla="*/ 1846 h 3495"/>
                <a:gd name="T32" fmla="*/ 842 w 4832"/>
                <a:gd name="T33" fmla="*/ 2466 h 3495"/>
                <a:gd name="T34" fmla="*/ 842 w 4832"/>
                <a:gd name="T35" fmla="*/ 2466 h 3495"/>
                <a:gd name="T36" fmla="*/ 1059 w 4832"/>
                <a:gd name="T37" fmla="*/ 2422 h 3495"/>
                <a:gd name="T38" fmla="*/ 1059 w 4832"/>
                <a:gd name="T39" fmla="*/ 2422 h 3495"/>
                <a:gd name="T40" fmla="*/ 1060 w 4832"/>
                <a:gd name="T41" fmla="*/ 2451 h 3495"/>
                <a:gd name="T42" fmla="*/ 1060 w 4832"/>
                <a:gd name="T43" fmla="*/ 2451 h 3495"/>
                <a:gd name="T44" fmla="*/ 2362 w 4832"/>
                <a:gd name="T45" fmla="*/ 3444 h 3495"/>
                <a:gd name="T46" fmla="*/ 2362 w 4832"/>
                <a:gd name="T47" fmla="*/ 3444 h 3495"/>
                <a:gd name="T48" fmla="*/ 3503 w 4832"/>
                <a:gd name="T49" fmla="*/ 2422 h 3495"/>
                <a:gd name="T50" fmla="*/ 3503 w 4832"/>
                <a:gd name="T51" fmla="*/ 2422 h 3495"/>
                <a:gd name="T52" fmla="*/ 3843 w 4832"/>
                <a:gd name="T53" fmla="*/ 2448 h 3495"/>
                <a:gd name="T54" fmla="*/ 3843 w 4832"/>
                <a:gd name="T55" fmla="*/ 2448 h 3495"/>
                <a:gd name="T56" fmla="*/ 4795 w 4832"/>
                <a:gd name="T57" fmla="*/ 1469 h 3495"/>
                <a:gd name="T58" fmla="*/ 4795 w 4832"/>
                <a:gd name="T59" fmla="*/ 1469 h 3495"/>
                <a:gd name="T60" fmla="*/ 3867 w 4832"/>
                <a:gd name="T61" fmla="*/ 641 h 3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32" h="3495">
                  <a:moveTo>
                    <a:pt x="3867" y="641"/>
                  </a:moveTo>
                  <a:lnTo>
                    <a:pt x="3867" y="641"/>
                  </a:lnTo>
                  <a:cubicBezTo>
                    <a:pt x="3734" y="260"/>
                    <a:pt x="3320" y="0"/>
                    <a:pt x="2850" y="35"/>
                  </a:cubicBezTo>
                  <a:lnTo>
                    <a:pt x="2850" y="35"/>
                  </a:lnTo>
                  <a:cubicBezTo>
                    <a:pt x="2468" y="63"/>
                    <a:pt x="2150" y="279"/>
                    <a:pt x="2004" y="571"/>
                  </a:cubicBezTo>
                  <a:lnTo>
                    <a:pt x="2004" y="571"/>
                  </a:lnTo>
                  <a:cubicBezTo>
                    <a:pt x="1865" y="415"/>
                    <a:pt x="1642" y="322"/>
                    <a:pt x="1398" y="340"/>
                  </a:cubicBezTo>
                  <a:lnTo>
                    <a:pt x="1398" y="340"/>
                  </a:lnTo>
                  <a:cubicBezTo>
                    <a:pt x="1006" y="369"/>
                    <a:pt x="709" y="674"/>
                    <a:pt x="735" y="1022"/>
                  </a:cubicBezTo>
                  <a:lnTo>
                    <a:pt x="735" y="1022"/>
                  </a:lnTo>
                  <a:cubicBezTo>
                    <a:pt x="738" y="1053"/>
                    <a:pt x="743" y="1082"/>
                    <a:pt x="750" y="1111"/>
                  </a:cubicBezTo>
                  <a:lnTo>
                    <a:pt x="750" y="1111"/>
                  </a:lnTo>
                  <a:cubicBezTo>
                    <a:pt x="747" y="1111"/>
                    <a:pt x="745" y="1111"/>
                    <a:pt x="742" y="1111"/>
                  </a:cubicBezTo>
                  <a:lnTo>
                    <a:pt x="742" y="1111"/>
                  </a:lnTo>
                  <a:cubicBezTo>
                    <a:pt x="320" y="1143"/>
                    <a:pt x="0" y="1472"/>
                    <a:pt x="28" y="1846"/>
                  </a:cubicBezTo>
                  <a:lnTo>
                    <a:pt x="28" y="1846"/>
                  </a:lnTo>
                  <a:cubicBezTo>
                    <a:pt x="55" y="2220"/>
                    <a:pt x="420" y="2498"/>
                    <a:pt x="842" y="2466"/>
                  </a:cubicBezTo>
                  <a:lnTo>
                    <a:pt x="842" y="2466"/>
                  </a:lnTo>
                  <a:cubicBezTo>
                    <a:pt x="918" y="2461"/>
                    <a:pt x="991" y="2445"/>
                    <a:pt x="1059" y="2422"/>
                  </a:cubicBezTo>
                  <a:lnTo>
                    <a:pt x="1059" y="2422"/>
                  </a:lnTo>
                  <a:cubicBezTo>
                    <a:pt x="1059" y="2431"/>
                    <a:pt x="1059" y="2441"/>
                    <a:pt x="1060" y="2451"/>
                  </a:cubicBezTo>
                  <a:lnTo>
                    <a:pt x="1060" y="2451"/>
                  </a:lnTo>
                  <a:cubicBezTo>
                    <a:pt x="1104" y="3049"/>
                    <a:pt x="1687" y="3494"/>
                    <a:pt x="2362" y="3444"/>
                  </a:cubicBezTo>
                  <a:lnTo>
                    <a:pt x="2362" y="3444"/>
                  </a:lnTo>
                  <a:cubicBezTo>
                    <a:pt x="2979" y="3399"/>
                    <a:pt x="3459" y="2955"/>
                    <a:pt x="3503" y="2422"/>
                  </a:cubicBezTo>
                  <a:lnTo>
                    <a:pt x="3503" y="2422"/>
                  </a:lnTo>
                  <a:cubicBezTo>
                    <a:pt x="3611" y="2447"/>
                    <a:pt x="3725" y="2456"/>
                    <a:pt x="3843" y="2448"/>
                  </a:cubicBezTo>
                  <a:lnTo>
                    <a:pt x="3843" y="2448"/>
                  </a:lnTo>
                  <a:cubicBezTo>
                    <a:pt x="4405" y="2406"/>
                    <a:pt x="4831" y="1968"/>
                    <a:pt x="4795" y="1469"/>
                  </a:cubicBezTo>
                  <a:lnTo>
                    <a:pt x="4795" y="1469"/>
                  </a:lnTo>
                  <a:cubicBezTo>
                    <a:pt x="4761" y="1018"/>
                    <a:pt x="4360" y="672"/>
                    <a:pt x="3867" y="64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3079" name="Freeform 7">
              <a:extLst>
                <a:ext uri="{FF2B5EF4-FFF2-40B4-BE49-F238E27FC236}">
                  <a16:creationId xmlns:a16="http://schemas.microsoft.com/office/drawing/2014/main" id="{9880C760-FD90-2948-8DE6-FA425E8819AF}"/>
                </a:ext>
              </a:extLst>
            </p:cNvPr>
            <p:cNvSpPr>
              <a:spLocks noChangeArrowheads="1"/>
            </p:cNvSpPr>
            <p:nvPr/>
          </p:nvSpPr>
          <p:spPr bwMode="auto">
            <a:xfrm>
              <a:off x="6520593" y="10454006"/>
              <a:ext cx="2803437" cy="1752899"/>
            </a:xfrm>
            <a:custGeom>
              <a:avLst/>
              <a:gdLst>
                <a:gd name="T0" fmla="*/ 1975 w 4120"/>
                <a:gd name="T1" fmla="*/ 1146 h 2575"/>
                <a:gd name="T2" fmla="*/ 1975 w 4120"/>
                <a:gd name="T3" fmla="*/ 1146 h 2575"/>
                <a:gd name="T4" fmla="*/ 1997 w 4120"/>
                <a:gd name="T5" fmla="*/ 1122 h 2575"/>
                <a:gd name="T6" fmla="*/ 1997 w 4120"/>
                <a:gd name="T7" fmla="*/ 1122 h 2575"/>
                <a:gd name="T8" fmla="*/ 2033 w 4120"/>
                <a:gd name="T9" fmla="*/ 1171 h 2575"/>
                <a:gd name="T10" fmla="*/ 2033 w 4120"/>
                <a:gd name="T11" fmla="*/ 1171 h 2575"/>
                <a:gd name="T12" fmla="*/ 1975 w 4120"/>
                <a:gd name="T13" fmla="*/ 1146 h 2575"/>
                <a:gd name="T14" fmla="*/ 3425 w 4120"/>
                <a:gd name="T15" fmla="*/ 726 h 2575"/>
                <a:gd name="T16" fmla="*/ 3425 w 4120"/>
                <a:gd name="T17" fmla="*/ 726 h 2575"/>
                <a:gd name="T18" fmla="*/ 3286 w 4120"/>
                <a:gd name="T19" fmla="*/ 755 h 2575"/>
                <a:gd name="T20" fmla="*/ 3286 w 4120"/>
                <a:gd name="T21" fmla="*/ 755 h 2575"/>
                <a:gd name="T22" fmla="*/ 3284 w 4120"/>
                <a:gd name="T23" fmla="*/ 673 h 2575"/>
                <a:gd name="T24" fmla="*/ 3284 w 4120"/>
                <a:gd name="T25" fmla="*/ 673 h 2575"/>
                <a:gd name="T26" fmla="*/ 2523 w 4120"/>
                <a:gd name="T27" fmla="*/ 33 h 2575"/>
                <a:gd name="T28" fmla="*/ 2523 w 4120"/>
                <a:gd name="T29" fmla="*/ 33 h 2575"/>
                <a:gd name="T30" fmla="*/ 2012 w 4120"/>
                <a:gd name="T31" fmla="*/ 324 h 2575"/>
                <a:gd name="T32" fmla="*/ 2012 w 4120"/>
                <a:gd name="T33" fmla="*/ 324 h 2575"/>
                <a:gd name="T34" fmla="*/ 1466 w 4120"/>
                <a:gd name="T35" fmla="*/ 88 h 2575"/>
                <a:gd name="T36" fmla="*/ 1466 w 4120"/>
                <a:gd name="T37" fmla="*/ 88 h 2575"/>
                <a:gd name="T38" fmla="*/ 917 w 4120"/>
                <a:gd name="T39" fmla="*/ 535 h 2575"/>
                <a:gd name="T40" fmla="*/ 917 w 4120"/>
                <a:gd name="T41" fmla="*/ 535 h 2575"/>
                <a:gd name="T42" fmla="*/ 667 w 4120"/>
                <a:gd name="T43" fmla="*/ 512 h 2575"/>
                <a:gd name="T44" fmla="*/ 667 w 4120"/>
                <a:gd name="T45" fmla="*/ 512 h 2575"/>
                <a:gd name="T46" fmla="*/ 33 w 4120"/>
                <a:gd name="T47" fmla="*/ 1264 h 2575"/>
                <a:gd name="T48" fmla="*/ 33 w 4120"/>
                <a:gd name="T49" fmla="*/ 1264 h 2575"/>
                <a:gd name="T50" fmla="*/ 786 w 4120"/>
                <a:gd name="T51" fmla="*/ 1899 h 2575"/>
                <a:gd name="T52" fmla="*/ 786 w 4120"/>
                <a:gd name="T53" fmla="*/ 1899 h 2575"/>
                <a:gd name="T54" fmla="*/ 988 w 4120"/>
                <a:gd name="T55" fmla="*/ 1850 h 2575"/>
                <a:gd name="T56" fmla="*/ 988 w 4120"/>
                <a:gd name="T57" fmla="*/ 1850 h 2575"/>
                <a:gd name="T58" fmla="*/ 990 w 4120"/>
                <a:gd name="T59" fmla="*/ 1881 h 2575"/>
                <a:gd name="T60" fmla="*/ 990 w 4120"/>
                <a:gd name="T61" fmla="*/ 1881 h 2575"/>
                <a:gd name="T62" fmla="*/ 1773 w 4120"/>
                <a:gd name="T63" fmla="*/ 2540 h 2575"/>
                <a:gd name="T64" fmla="*/ 1773 w 4120"/>
                <a:gd name="T65" fmla="*/ 2540 h 2575"/>
                <a:gd name="T66" fmla="*/ 2318 w 4120"/>
                <a:gd name="T67" fmla="*/ 2212 h 2575"/>
                <a:gd name="T68" fmla="*/ 2318 w 4120"/>
                <a:gd name="T69" fmla="*/ 2212 h 2575"/>
                <a:gd name="T70" fmla="*/ 2763 w 4120"/>
                <a:gd name="T71" fmla="*/ 2345 h 2575"/>
                <a:gd name="T72" fmla="*/ 2763 w 4120"/>
                <a:gd name="T73" fmla="*/ 2345 h 2575"/>
                <a:gd name="T74" fmla="*/ 3306 w 4120"/>
                <a:gd name="T75" fmla="*/ 1927 h 2575"/>
                <a:gd name="T76" fmla="*/ 3306 w 4120"/>
                <a:gd name="T77" fmla="*/ 1927 h 2575"/>
                <a:gd name="T78" fmla="*/ 3531 w 4120"/>
                <a:gd name="T79" fmla="*/ 1950 h 2575"/>
                <a:gd name="T80" fmla="*/ 3531 w 4120"/>
                <a:gd name="T81" fmla="*/ 1950 h 2575"/>
                <a:gd name="T82" fmla="*/ 4090 w 4120"/>
                <a:gd name="T83" fmla="*/ 1285 h 2575"/>
                <a:gd name="T84" fmla="*/ 4090 w 4120"/>
                <a:gd name="T85" fmla="*/ 1285 h 2575"/>
                <a:gd name="T86" fmla="*/ 3425 w 4120"/>
                <a:gd name="T87" fmla="*/ 726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20" h="2575">
                  <a:moveTo>
                    <a:pt x="1975" y="1146"/>
                  </a:moveTo>
                  <a:lnTo>
                    <a:pt x="1975" y="1146"/>
                  </a:lnTo>
                  <a:cubicBezTo>
                    <a:pt x="1983" y="1138"/>
                    <a:pt x="1990" y="1129"/>
                    <a:pt x="1997" y="1122"/>
                  </a:cubicBezTo>
                  <a:lnTo>
                    <a:pt x="1997" y="1122"/>
                  </a:lnTo>
                  <a:cubicBezTo>
                    <a:pt x="2008" y="1139"/>
                    <a:pt x="2020" y="1155"/>
                    <a:pt x="2033" y="1171"/>
                  </a:cubicBezTo>
                  <a:lnTo>
                    <a:pt x="2033" y="1171"/>
                  </a:lnTo>
                  <a:cubicBezTo>
                    <a:pt x="2014" y="1162"/>
                    <a:pt x="1995" y="1153"/>
                    <a:pt x="1975" y="1146"/>
                  </a:cubicBezTo>
                  <a:close/>
                  <a:moveTo>
                    <a:pt x="3425" y="726"/>
                  </a:moveTo>
                  <a:lnTo>
                    <a:pt x="3425" y="726"/>
                  </a:lnTo>
                  <a:cubicBezTo>
                    <a:pt x="3377" y="730"/>
                    <a:pt x="3330" y="740"/>
                    <a:pt x="3286" y="755"/>
                  </a:cubicBezTo>
                  <a:lnTo>
                    <a:pt x="3286" y="755"/>
                  </a:lnTo>
                  <a:cubicBezTo>
                    <a:pt x="3287" y="728"/>
                    <a:pt x="3286" y="700"/>
                    <a:pt x="3284" y="673"/>
                  </a:cubicBezTo>
                  <a:lnTo>
                    <a:pt x="3284" y="673"/>
                  </a:lnTo>
                  <a:cubicBezTo>
                    <a:pt x="3250" y="286"/>
                    <a:pt x="2910" y="0"/>
                    <a:pt x="2523" y="33"/>
                  </a:cubicBezTo>
                  <a:lnTo>
                    <a:pt x="2523" y="33"/>
                  </a:lnTo>
                  <a:cubicBezTo>
                    <a:pt x="2310" y="51"/>
                    <a:pt x="2128" y="163"/>
                    <a:pt x="2012" y="324"/>
                  </a:cubicBezTo>
                  <a:lnTo>
                    <a:pt x="2012" y="324"/>
                  </a:lnTo>
                  <a:cubicBezTo>
                    <a:pt x="1886" y="164"/>
                    <a:pt x="1684" y="69"/>
                    <a:pt x="1466" y="88"/>
                  </a:cubicBezTo>
                  <a:lnTo>
                    <a:pt x="1466" y="88"/>
                  </a:lnTo>
                  <a:cubicBezTo>
                    <a:pt x="1201" y="111"/>
                    <a:pt x="989" y="295"/>
                    <a:pt x="917" y="535"/>
                  </a:cubicBezTo>
                  <a:lnTo>
                    <a:pt x="917" y="535"/>
                  </a:lnTo>
                  <a:cubicBezTo>
                    <a:pt x="838" y="513"/>
                    <a:pt x="754" y="504"/>
                    <a:pt x="667" y="512"/>
                  </a:cubicBezTo>
                  <a:lnTo>
                    <a:pt x="667" y="512"/>
                  </a:lnTo>
                  <a:cubicBezTo>
                    <a:pt x="284" y="544"/>
                    <a:pt x="0" y="881"/>
                    <a:pt x="33" y="1264"/>
                  </a:cubicBezTo>
                  <a:lnTo>
                    <a:pt x="33" y="1264"/>
                  </a:lnTo>
                  <a:cubicBezTo>
                    <a:pt x="66" y="1648"/>
                    <a:pt x="403" y="1932"/>
                    <a:pt x="786" y="1899"/>
                  </a:cubicBezTo>
                  <a:lnTo>
                    <a:pt x="786" y="1899"/>
                  </a:lnTo>
                  <a:cubicBezTo>
                    <a:pt x="857" y="1892"/>
                    <a:pt x="925" y="1876"/>
                    <a:pt x="988" y="1850"/>
                  </a:cubicBezTo>
                  <a:lnTo>
                    <a:pt x="988" y="1850"/>
                  </a:lnTo>
                  <a:cubicBezTo>
                    <a:pt x="988" y="1861"/>
                    <a:pt x="989" y="1871"/>
                    <a:pt x="990" y="1881"/>
                  </a:cubicBezTo>
                  <a:lnTo>
                    <a:pt x="990" y="1881"/>
                  </a:lnTo>
                  <a:cubicBezTo>
                    <a:pt x="1024" y="2279"/>
                    <a:pt x="1375" y="2574"/>
                    <a:pt x="1773" y="2540"/>
                  </a:cubicBezTo>
                  <a:lnTo>
                    <a:pt x="1773" y="2540"/>
                  </a:lnTo>
                  <a:cubicBezTo>
                    <a:pt x="2004" y="2520"/>
                    <a:pt x="2201" y="2393"/>
                    <a:pt x="2318" y="2212"/>
                  </a:cubicBezTo>
                  <a:lnTo>
                    <a:pt x="2318" y="2212"/>
                  </a:lnTo>
                  <a:cubicBezTo>
                    <a:pt x="2440" y="2308"/>
                    <a:pt x="2597" y="2359"/>
                    <a:pt x="2763" y="2345"/>
                  </a:cubicBezTo>
                  <a:lnTo>
                    <a:pt x="2763" y="2345"/>
                  </a:lnTo>
                  <a:cubicBezTo>
                    <a:pt x="3018" y="2323"/>
                    <a:pt x="3224" y="2153"/>
                    <a:pt x="3306" y="1927"/>
                  </a:cubicBezTo>
                  <a:lnTo>
                    <a:pt x="3306" y="1927"/>
                  </a:lnTo>
                  <a:cubicBezTo>
                    <a:pt x="3377" y="1948"/>
                    <a:pt x="3453" y="1957"/>
                    <a:pt x="3531" y="1950"/>
                  </a:cubicBezTo>
                  <a:lnTo>
                    <a:pt x="3531" y="1950"/>
                  </a:lnTo>
                  <a:cubicBezTo>
                    <a:pt x="3869" y="1921"/>
                    <a:pt x="4119" y="1623"/>
                    <a:pt x="4090" y="1285"/>
                  </a:cubicBezTo>
                  <a:lnTo>
                    <a:pt x="4090" y="1285"/>
                  </a:lnTo>
                  <a:cubicBezTo>
                    <a:pt x="4061" y="947"/>
                    <a:pt x="3763" y="696"/>
                    <a:pt x="3425" y="726"/>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3080" name="Freeform 8">
              <a:extLst>
                <a:ext uri="{FF2B5EF4-FFF2-40B4-BE49-F238E27FC236}">
                  <a16:creationId xmlns:a16="http://schemas.microsoft.com/office/drawing/2014/main" id="{CA4C4CB2-6599-AB45-BF91-80D74C8FCC05}"/>
                </a:ext>
              </a:extLst>
            </p:cNvPr>
            <p:cNvSpPr>
              <a:spLocks noChangeArrowheads="1"/>
            </p:cNvSpPr>
            <p:nvPr/>
          </p:nvSpPr>
          <p:spPr bwMode="auto">
            <a:xfrm>
              <a:off x="14711793" y="10931252"/>
              <a:ext cx="1245638" cy="777397"/>
            </a:xfrm>
            <a:custGeom>
              <a:avLst/>
              <a:gdLst>
                <a:gd name="T0" fmla="*/ 877 w 1829"/>
                <a:gd name="T1" fmla="*/ 508 h 1143"/>
                <a:gd name="T2" fmla="*/ 877 w 1829"/>
                <a:gd name="T3" fmla="*/ 508 h 1143"/>
                <a:gd name="T4" fmla="*/ 887 w 1829"/>
                <a:gd name="T5" fmla="*/ 498 h 1143"/>
                <a:gd name="T6" fmla="*/ 887 w 1829"/>
                <a:gd name="T7" fmla="*/ 498 h 1143"/>
                <a:gd name="T8" fmla="*/ 903 w 1829"/>
                <a:gd name="T9" fmla="*/ 520 h 1143"/>
                <a:gd name="T10" fmla="*/ 903 w 1829"/>
                <a:gd name="T11" fmla="*/ 520 h 1143"/>
                <a:gd name="T12" fmla="*/ 877 w 1829"/>
                <a:gd name="T13" fmla="*/ 508 h 1143"/>
                <a:gd name="T14" fmla="*/ 1520 w 1829"/>
                <a:gd name="T15" fmla="*/ 322 h 1143"/>
                <a:gd name="T16" fmla="*/ 1520 w 1829"/>
                <a:gd name="T17" fmla="*/ 322 h 1143"/>
                <a:gd name="T18" fmla="*/ 1458 w 1829"/>
                <a:gd name="T19" fmla="*/ 335 h 1143"/>
                <a:gd name="T20" fmla="*/ 1458 w 1829"/>
                <a:gd name="T21" fmla="*/ 335 h 1143"/>
                <a:gd name="T22" fmla="*/ 1457 w 1829"/>
                <a:gd name="T23" fmla="*/ 298 h 1143"/>
                <a:gd name="T24" fmla="*/ 1457 w 1829"/>
                <a:gd name="T25" fmla="*/ 298 h 1143"/>
                <a:gd name="T26" fmla="*/ 1120 w 1829"/>
                <a:gd name="T27" fmla="*/ 15 h 1143"/>
                <a:gd name="T28" fmla="*/ 1120 w 1829"/>
                <a:gd name="T29" fmla="*/ 15 h 1143"/>
                <a:gd name="T30" fmla="*/ 893 w 1829"/>
                <a:gd name="T31" fmla="*/ 143 h 1143"/>
                <a:gd name="T32" fmla="*/ 893 w 1829"/>
                <a:gd name="T33" fmla="*/ 143 h 1143"/>
                <a:gd name="T34" fmla="*/ 651 w 1829"/>
                <a:gd name="T35" fmla="*/ 39 h 1143"/>
                <a:gd name="T36" fmla="*/ 651 w 1829"/>
                <a:gd name="T37" fmla="*/ 39 h 1143"/>
                <a:gd name="T38" fmla="*/ 407 w 1829"/>
                <a:gd name="T39" fmla="*/ 237 h 1143"/>
                <a:gd name="T40" fmla="*/ 407 w 1829"/>
                <a:gd name="T41" fmla="*/ 237 h 1143"/>
                <a:gd name="T42" fmla="*/ 296 w 1829"/>
                <a:gd name="T43" fmla="*/ 227 h 1143"/>
                <a:gd name="T44" fmla="*/ 296 w 1829"/>
                <a:gd name="T45" fmla="*/ 227 h 1143"/>
                <a:gd name="T46" fmla="*/ 15 w 1829"/>
                <a:gd name="T47" fmla="*/ 561 h 1143"/>
                <a:gd name="T48" fmla="*/ 15 w 1829"/>
                <a:gd name="T49" fmla="*/ 561 h 1143"/>
                <a:gd name="T50" fmla="*/ 349 w 1829"/>
                <a:gd name="T51" fmla="*/ 842 h 1143"/>
                <a:gd name="T52" fmla="*/ 349 w 1829"/>
                <a:gd name="T53" fmla="*/ 842 h 1143"/>
                <a:gd name="T54" fmla="*/ 439 w 1829"/>
                <a:gd name="T55" fmla="*/ 821 h 1143"/>
                <a:gd name="T56" fmla="*/ 439 w 1829"/>
                <a:gd name="T57" fmla="*/ 821 h 1143"/>
                <a:gd name="T58" fmla="*/ 440 w 1829"/>
                <a:gd name="T59" fmla="*/ 835 h 1143"/>
                <a:gd name="T60" fmla="*/ 440 w 1829"/>
                <a:gd name="T61" fmla="*/ 835 h 1143"/>
                <a:gd name="T62" fmla="*/ 787 w 1829"/>
                <a:gd name="T63" fmla="*/ 1127 h 1143"/>
                <a:gd name="T64" fmla="*/ 787 w 1829"/>
                <a:gd name="T65" fmla="*/ 1127 h 1143"/>
                <a:gd name="T66" fmla="*/ 1029 w 1829"/>
                <a:gd name="T67" fmla="*/ 981 h 1143"/>
                <a:gd name="T68" fmla="*/ 1029 w 1829"/>
                <a:gd name="T69" fmla="*/ 981 h 1143"/>
                <a:gd name="T70" fmla="*/ 1227 w 1829"/>
                <a:gd name="T71" fmla="*/ 1041 h 1143"/>
                <a:gd name="T72" fmla="*/ 1227 w 1829"/>
                <a:gd name="T73" fmla="*/ 1041 h 1143"/>
                <a:gd name="T74" fmla="*/ 1467 w 1829"/>
                <a:gd name="T75" fmla="*/ 855 h 1143"/>
                <a:gd name="T76" fmla="*/ 1467 w 1829"/>
                <a:gd name="T77" fmla="*/ 855 h 1143"/>
                <a:gd name="T78" fmla="*/ 1567 w 1829"/>
                <a:gd name="T79" fmla="*/ 865 h 1143"/>
                <a:gd name="T80" fmla="*/ 1567 w 1829"/>
                <a:gd name="T81" fmla="*/ 865 h 1143"/>
                <a:gd name="T82" fmla="*/ 1815 w 1829"/>
                <a:gd name="T83" fmla="*/ 570 h 1143"/>
                <a:gd name="T84" fmla="*/ 1815 w 1829"/>
                <a:gd name="T85" fmla="*/ 570 h 1143"/>
                <a:gd name="T86" fmla="*/ 1520 w 1829"/>
                <a:gd name="T87" fmla="*/ 32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9" h="1143">
                  <a:moveTo>
                    <a:pt x="877" y="508"/>
                  </a:moveTo>
                  <a:lnTo>
                    <a:pt x="877" y="508"/>
                  </a:lnTo>
                  <a:cubicBezTo>
                    <a:pt x="880" y="504"/>
                    <a:pt x="883" y="501"/>
                    <a:pt x="887" y="498"/>
                  </a:cubicBezTo>
                  <a:lnTo>
                    <a:pt x="887" y="498"/>
                  </a:lnTo>
                  <a:cubicBezTo>
                    <a:pt x="891" y="505"/>
                    <a:pt x="897" y="513"/>
                    <a:pt x="903" y="520"/>
                  </a:cubicBezTo>
                  <a:lnTo>
                    <a:pt x="903" y="520"/>
                  </a:lnTo>
                  <a:cubicBezTo>
                    <a:pt x="894" y="516"/>
                    <a:pt x="886" y="511"/>
                    <a:pt x="877" y="508"/>
                  </a:cubicBezTo>
                  <a:close/>
                  <a:moveTo>
                    <a:pt x="1520" y="322"/>
                  </a:moveTo>
                  <a:lnTo>
                    <a:pt x="1520" y="322"/>
                  </a:lnTo>
                  <a:cubicBezTo>
                    <a:pt x="1499" y="324"/>
                    <a:pt x="1478" y="328"/>
                    <a:pt x="1458" y="335"/>
                  </a:cubicBezTo>
                  <a:lnTo>
                    <a:pt x="1458" y="335"/>
                  </a:lnTo>
                  <a:cubicBezTo>
                    <a:pt x="1459" y="323"/>
                    <a:pt x="1458" y="310"/>
                    <a:pt x="1457" y="298"/>
                  </a:cubicBezTo>
                  <a:lnTo>
                    <a:pt x="1457" y="298"/>
                  </a:lnTo>
                  <a:cubicBezTo>
                    <a:pt x="1443" y="127"/>
                    <a:pt x="1291" y="0"/>
                    <a:pt x="1120" y="15"/>
                  </a:cubicBezTo>
                  <a:lnTo>
                    <a:pt x="1120" y="15"/>
                  </a:lnTo>
                  <a:cubicBezTo>
                    <a:pt x="1025" y="23"/>
                    <a:pt x="944" y="72"/>
                    <a:pt x="893" y="143"/>
                  </a:cubicBezTo>
                  <a:lnTo>
                    <a:pt x="893" y="143"/>
                  </a:lnTo>
                  <a:cubicBezTo>
                    <a:pt x="837" y="73"/>
                    <a:pt x="747" y="31"/>
                    <a:pt x="651" y="39"/>
                  </a:cubicBezTo>
                  <a:lnTo>
                    <a:pt x="651" y="39"/>
                  </a:lnTo>
                  <a:cubicBezTo>
                    <a:pt x="533" y="49"/>
                    <a:pt x="439" y="131"/>
                    <a:pt x="407" y="237"/>
                  </a:cubicBezTo>
                  <a:lnTo>
                    <a:pt x="407" y="237"/>
                  </a:lnTo>
                  <a:cubicBezTo>
                    <a:pt x="372" y="227"/>
                    <a:pt x="335" y="223"/>
                    <a:pt x="296" y="227"/>
                  </a:cubicBezTo>
                  <a:lnTo>
                    <a:pt x="296" y="227"/>
                  </a:lnTo>
                  <a:cubicBezTo>
                    <a:pt x="126" y="241"/>
                    <a:pt x="0" y="391"/>
                    <a:pt x="15" y="561"/>
                  </a:cubicBezTo>
                  <a:lnTo>
                    <a:pt x="15" y="561"/>
                  </a:lnTo>
                  <a:cubicBezTo>
                    <a:pt x="29" y="731"/>
                    <a:pt x="179" y="857"/>
                    <a:pt x="349" y="842"/>
                  </a:cubicBezTo>
                  <a:lnTo>
                    <a:pt x="349" y="842"/>
                  </a:lnTo>
                  <a:cubicBezTo>
                    <a:pt x="380" y="840"/>
                    <a:pt x="411" y="832"/>
                    <a:pt x="439" y="821"/>
                  </a:cubicBezTo>
                  <a:lnTo>
                    <a:pt x="439" y="821"/>
                  </a:lnTo>
                  <a:cubicBezTo>
                    <a:pt x="439" y="826"/>
                    <a:pt x="439" y="830"/>
                    <a:pt x="440" y="835"/>
                  </a:cubicBezTo>
                  <a:lnTo>
                    <a:pt x="440" y="835"/>
                  </a:lnTo>
                  <a:cubicBezTo>
                    <a:pt x="455" y="1011"/>
                    <a:pt x="611" y="1142"/>
                    <a:pt x="787" y="1127"/>
                  </a:cubicBezTo>
                  <a:lnTo>
                    <a:pt x="787" y="1127"/>
                  </a:lnTo>
                  <a:cubicBezTo>
                    <a:pt x="890" y="1118"/>
                    <a:pt x="977" y="1062"/>
                    <a:pt x="1029" y="981"/>
                  </a:cubicBezTo>
                  <a:lnTo>
                    <a:pt x="1029" y="981"/>
                  </a:lnTo>
                  <a:cubicBezTo>
                    <a:pt x="1083" y="1024"/>
                    <a:pt x="1153" y="1047"/>
                    <a:pt x="1227" y="1041"/>
                  </a:cubicBezTo>
                  <a:lnTo>
                    <a:pt x="1227" y="1041"/>
                  </a:lnTo>
                  <a:cubicBezTo>
                    <a:pt x="1340" y="1031"/>
                    <a:pt x="1431" y="956"/>
                    <a:pt x="1467" y="855"/>
                  </a:cubicBezTo>
                  <a:lnTo>
                    <a:pt x="1467" y="855"/>
                  </a:lnTo>
                  <a:cubicBezTo>
                    <a:pt x="1499" y="864"/>
                    <a:pt x="1533" y="868"/>
                    <a:pt x="1567" y="865"/>
                  </a:cubicBezTo>
                  <a:lnTo>
                    <a:pt x="1567" y="865"/>
                  </a:lnTo>
                  <a:cubicBezTo>
                    <a:pt x="1717" y="852"/>
                    <a:pt x="1828" y="720"/>
                    <a:pt x="1815" y="570"/>
                  </a:cubicBezTo>
                  <a:lnTo>
                    <a:pt x="1815" y="570"/>
                  </a:lnTo>
                  <a:cubicBezTo>
                    <a:pt x="1802" y="420"/>
                    <a:pt x="1670" y="309"/>
                    <a:pt x="1520" y="32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786" name="Freeform 785">
              <a:extLst>
                <a:ext uri="{FF2B5EF4-FFF2-40B4-BE49-F238E27FC236}">
                  <a16:creationId xmlns:a16="http://schemas.microsoft.com/office/drawing/2014/main" id="{DF976FBF-CAB0-1C4A-AF7E-ED7DB6081B17}"/>
                </a:ext>
              </a:extLst>
            </p:cNvPr>
            <p:cNvSpPr>
              <a:spLocks noChangeArrowheads="1"/>
            </p:cNvSpPr>
            <p:nvPr/>
          </p:nvSpPr>
          <p:spPr bwMode="auto">
            <a:xfrm>
              <a:off x="7625159" y="10850210"/>
              <a:ext cx="10093495" cy="2865790"/>
            </a:xfrm>
            <a:custGeom>
              <a:avLst/>
              <a:gdLst>
                <a:gd name="connsiteX0" fmla="*/ 4848261 w 9685803"/>
                <a:gd name="connsiteY0" fmla="*/ 0 h 2750037"/>
                <a:gd name="connsiteX1" fmla="*/ 5207572 w 9685803"/>
                <a:gd name="connsiteY1" fmla="*/ 986748 h 2750037"/>
                <a:gd name="connsiteX2" fmla="*/ 5281375 w 9685803"/>
                <a:gd name="connsiteY2" fmla="*/ 979303 h 2750037"/>
                <a:gd name="connsiteX3" fmla="*/ 5844912 w 9685803"/>
                <a:gd name="connsiteY3" fmla="*/ 1542986 h 2750037"/>
                <a:gd name="connsiteX4" fmla="*/ 5804426 w 9685803"/>
                <a:gd name="connsiteY4" fmla="*/ 1750692 h 2750037"/>
                <a:gd name="connsiteX5" fmla="*/ 6114253 w 9685803"/>
                <a:gd name="connsiteY5" fmla="*/ 1993273 h 2750037"/>
                <a:gd name="connsiteX6" fmla="*/ 6114807 w 9685803"/>
                <a:gd name="connsiteY6" fmla="*/ 1996252 h 2750037"/>
                <a:gd name="connsiteX7" fmla="*/ 6141905 w 9685803"/>
                <a:gd name="connsiteY7" fmla="*/ 1960187 h 2750037"/>
                <a:gd name="connsiteX8" fmla="*/ 6700539 w 9685803"/>
                <a:gd name="connsiteY8" fmla="*/ 1705127 h 2750037"/>
                <a:gd name="connsiteX9" fmla="*/ 7074269 w 9685803"/>
                <a:gd name="connsiteY9" fmla="*/ 1806327 h 2750037"/>
                <a:gd name="connsiteX10" fmla="*/ 7906667 w 9685803"/>
                <a:gd name="connsiteY10" fmla="*/ 1152121 h 2750037"/>
                <a:gd name="connsiteX11" fmla="*/ 8763893 w 9685803"/>
                <a:gd name="connsiteY11" fmla="*/ 2008726 h 2750037"/>
                <a:gd name="connsiteX12" fmla="*/ 8756053 w 9685803"/>
                <a:gd name="connsiteY12" fmla="*/ 2128860 h 2750037"/>
                <a:gd name="connsiteX13" fmla="*/ 8900449 w 9685803"/>
                <a:gd name="connsiteY13" fmla="*/ 2115802 h 2750037"/>
                <a:gd name="connsiteX14" fmla="*/ 9685803 w 9685803"/>
                <a:gd name="connsiteY14" fmla="*/ 2747156 h 2750037"/>
                <a:gd name="connsiteX15" fmla="*/ 6369959 w 9685803"/>
                <a:gd name="connsiteY15" fmla="*/ 2747156 h 2750037"/>
                <a:gd name="connsiteX16" fmla="*/ 6370575 w 9685803"/>
                <a:gd name="connsiteY16" fmla="*/ 2750037 h 2750037"/>
                <a:gd name="connsiteX17" fmla="*/ 4328651 w 9685803"/>
                <a:gd name="connsiteY17" fmla="*/ 2750037 h 2750037"/>
                <a:gd name="connsiteX18" fmla="*/ 4328650 w 9685803"/>
                <a:gd name="connsiteY18" fmla="*/ 2750036 h 2750037"/>
                <a:gd name="connsiteX19" fmla="*/ 3127922 w 9685803"/>
                <a:gd name="connsiteY19" fmla="*/ 2750036 h 2750037"/>
                <a:gd name="connsiteX20" fmla="*/ 3127497 w 9685803"/>
                <a:gd name="connsiteY20" fmla="*/ 2747155 h 2750037"/>
                <a:gd name="connsiteX21" fmla="*/ 0 w 9685803"/>
                <a:gd name="connsiteY21" fmla="*/ 2747155 h 2750037"/>
                <a:gd name="connsiteX22" fmla="*/ 780641 w 9685803"/>
                <a:gd name="connsiteY22" fmla="*/ 1985183 h 2750037"/>
                <a:gd name="connsiteX23" fmla="*/ 1079179 w 9685803"/>
                <a:gd name="connsiteY23" fmla="*/ 2033500 h 2750037"/>
                <a:gd name="connsiteX24" fmla="*/ 1610276 w 9685803"/>
                <a:gd name="connsiteY24" fmla="*/ 1540537 h 2750037"/>
                <a:gd name="connsiteX25" fmla="*/ 1872885 w 9685803"/>
                <a:gd name="connsiteY25" fmla="*/ 1599953 h 2750037"/>
                <a:gd name="connsiteX26" fmla="*/ 2552925 w 9685803"/>
                <a:gd name="connsiteY26" fmla="*/ 1184036 h 2750037"/>
                <a:gd name="connsiteX27" fmla="*/ 3225524 w 9685803"/>
                <a:gd name="connsiteY27" fmla="*/ 1518562 h 2750037"/>
                <a:gd name="connsiteX28" fmla="*/ 3260022 w 9685803"/>
                <a:gd name="connsiteY28" fmla="*/ 1578192 h 2750037"/>
                <a:gd name="connsiteX29" fmla="*/ 3295691 w 9685803"/>
                <a:gd name="connsiteY29" fmla="*/ 1419747 h 2750037"/>
                <a:gd name="connsiteX30" fmla="*/ 3638317 w 9685803"/>
                <a:gd name="connsiteY30" fmla="*/ 1154705 h 2750037"/>
                <a:gd name="connsiteX31" fmla="*/ 3801997 w 9685803"/>
                <a:gd name="connsiteY31" fmla="*/ 1179438 h 2750037"/>
                <a:gd name="connsiteX32" fmla="*/ 3824926 w 9685803"/>
                <a:gd name="connsiteY32" fmla="*/ 1191256 h 2750037"/>
                <a:gd name="connsiteX33" fmla="*/ 4161425 w 9685803"/>
                <a:gd name="connsiteY33" fmla="*/ 51574 h 275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685803" h="2750037">
                  <a:moveTo>
                    <a:pt x="4848261" y="0"/>
                  </a:moveTo>
                  <a:lnTo>
                    <a:pt x="5207572" y="986748"/>
                  </a:lnTo>
                  <a:lnTo>
                    <a:pt x="5281375" y="979303"/>
                  </a:lnTo>
                  <a:cubicBezTo>
                    <a:pt x="5592855" y="979303"/>
                    <a:pt x="5844912" y="1231425"/>
                    <a:pt x="5844912" y="1542986"/>
                  </a:cubicBezTo>
                  <a:cubicBezTo>
                    <a:pt x="5844912" y="1616140"/>
                    <a:pt x="5830546" y="1686029"/>
                    <a:pt x="5804426" y="1750692"/>
                  </a:cubicBezTo>
                  <a:cubicBezTo>
                    <a:pt x="5946453" y="1768818"/>
                    <a:pt x="6064238" y="1864099"/>
                    <a:pt x="6114253" y="1993273"/>
                  </a:cubicBezTo>
                  <a:lnTo>
                    <a:pt x="6114807" y="1996252"/>
                  </a:lnTo>
                  <a:lnTo>
                    <a:pt x="6141905" y="1960187"/>
                  </a:lnTo>
                  <a:cubicBezTo>
                    <a:pt x="6277399" y="1803919"/>
                    <a:pt x="6477576" y="1705127"/>
                    <a:pt x="6700539" y="1705127"/>
                  </a:cubicBezTo>
                  <a:cubicBezTo>
                    <a:pt x="6837095" y="1705127"/>
                    <a:pt x="6964502" y="1741690"/>
                    <a:pt x="7074269" y="1806327"/>
                  </a:cubicBezTo>
                  <a:cubicBezTo>
                    <a:pt x="7165088" y="1430909"/>
                    <a:pt x="7503536" y="1152121"/>
                    <a:pt x="7906667" y="1152121"/>
                  </a:cubicBezTo>
                  <a:cubicBezTo>
                    <a:pt x="8380363" y="1152121"/>
                    <a:pt x="8763893" y="1535373"/>
                    <a:pt x="8763893" y="2008726"/>
                  </a:cubicBezTo>
                  <a:cubicBezTo>
                    <a:pt x="8763893" y="2049206"/>
                    <a:pt x="8761279" y="2089686"/>
                    <a:pt x="8756053" y="2128860"/>
                  </a:cubicBezTo>
                  <a:cubicBezTo>
                    <a:pt x="8802443" y="2120372"/>
                    <a:pt x="8850791" y="2115802"/>
                    <a:pt x="8900449" y="2115802"/>
                  </a:cubicBezTo>
                  <a:cubicBezTo>
                    <a:pt x="9285939" y="2115802"/>
                    <a:pt x="9607399" y="2386102"/>
                    <a:pt x="9685803" y="2747156"/>
                  </a:cubicBezTo>
                  <a:lnTo>
                    <a:pt x="6369959" y="2747156"/>
                  </a:lnTo>
                  <a:lnTo>
                    <a:pt x="6370575" y="2750037"/>
                  </a:lnTo>
                  <a:lnTo>
                    <a:pt x="4328651" y="2750037"/>
                  </a:lnTo>
                  <a:lnTo>
                    <a:pt x="4328650" y="2750036"/>
                  </a:lnTo>
                  <a:lnTo>
                    <a:pt x="3127922" y="2750036"/>
                  </a:lnTo>
                  <a:lnTo>
                    <a:pt x="3127497" y="2747155"/>
                  </a:lnTo>
                  <a:lnTo>
                    <a:pt x="0" y="2747155"/>
                  </a:lnTo>
                  <a:cubicBezTo>
                    <a:pt x="20251" y="2331890"/>
                    <a:pt x="357984" y="1996283"/>
                    <a:pt x="780641" y="1985183"/>
                  </a:cubicBezTo>
                  <a:cubicBezTo>
                    <a:pt x="885815" y="1982572"/>
                    <a:pt x="986417" y="2000201"/>
                    <a:pt x="1079179" y="2033500"/>
                  </a:cubicBezTo>
                  <a:cubicBezTo>
                    <a:pt x="1105963" y="1763186"/>
                    <a:pt x="1330683" y="1548372"/>
                    <a:pt x="1610276" y="1540537"/>
                  </a:cubicBezTo>
                  <a:cubicBezTo>
                    <a:pt x="1704998" y="1538578"/>
                    <a:pt x="1794495" y="1560125"/>
                    <a:pt x="1872885" y="1599953"/>
                  </a:cubicBezTo>
                  <a:cubicBezTo>
                    <a:pt x="2005496" y="1358369"/>
                    <a:pt x="2258306" y="1191871"/>
                    <a:pt x="2552925" y="1184036"/>
                  </a:cubicBezTo>
                  <a:cubicBezTo>
                    <a:pt x="2828926" y="1176690"/>
                    <a:pt x="3076091" y="1309878"/>
                    <a:pt x="3225524" y="1518562"/>
                  </a:cubicBezTo>
                  <a:lnTo>
                    <a:pt x="3260022" y="1578192"/>
                  </a:lnTo>
                  <a:lnTo>
                    <a:pt x="3295691" y="1419747"/>
                  </a:lnTo>
                  <a:cubicBezTo>
                    <a:pt x="3355748" y="1272052"/>
                    <a:pt x="3483632" y="1165975"/>
                    <a:pt x="3638317" y="1154705"/>
                  </a:cubicBezTo>
                  <a:cubicBezTo>
                    <a:pt x="3695427" y="1150459"/>
                    <a:pt x="3750782" y="1159482"/>
                    <a:pt x="3801997" y="1179438"/>
                  </a:cubicBezTo>
                  <a:lnTo>
                    <a:pt x="3824926" y="1191256"/>
                  </a:lnTo>
                  <a:lnTo>
                    <a:pt x="4161425" y="5157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265" dirty="0">
                <a:latin typeface="Lato Light" panose="020F0502020204030203" pitchFamily="34" charset="0"/>
              </a:endParaRPr>
            </a:p>
          </p:txBody>
        </p:sp>
        <p:sp>
          <p:nvSpPr>
            <p:cNvPr id="820" name="Freeform 7">
              <a:extLst>
                <a:ext uri="{FF2B5EF4-FFF2-40B4-BE49-F238E27FC236}">
                  <a16:creationId xmlns:a16="http://schemas.microsoft.com/office/drawing/2014/main" id="{5E9EE51E-1A63-6D4F-9B3B-96E879951F12}"/>
                </a:ext>
              </a:extLst>
            </p:cNvPr>
            <p:cNvSpPr>
              <a:spLocks noChangeArrowheads="1"/>
            </p:cNvSpPr>
            <p:nvPr/>
          </p:nvSpPr>
          <p:spPr bwMode="auto">
            <a:xfrm>
              <a:off x="2344383" y="4582628"/>
              <a:ext cx="2803437" cy="1752899"/>
            </a:xfrm>
            <a:custGeom>
              <a:avLst/>
              <a:gdLst>
                <a:gd name="T0" fmla="*/ 1975 w 4120"/>
                <a:gd name="T1" fmla="*/ 1146 h 2575"/>
                <a:gd name="T2" fmla="*/ 1975 w 4120"/>
                <a:gd name="T3" fmla="*/ 1146 h 2575"/>
                <a:gd name="T4" fmla="*/ 1997 w 4120"/>
                <a:gd name="T5" fmla="*/ 1122 h 2575"/>
                <a:gd name="T6" fmla="*/ 1997 w 4120"/>
                <a:gd name="T7" fmla="*/ 1122 h 2575"/>
                <a:gd name="T8" fmla="*/ 2033 w 4120"/>
                <a:gd name="T9" fmla="*/ 1171 h 2575"/>
                <a:gd name="T10" fmla="*/ 2033 w 4120"/>
                <a:gd name="T11" fmla="*/ 1171 h 2575"/>
                <a:gd name="T12" fmla="*/ 1975 w 4120"/>
                <a:gd name="T13" fmla="*/ 1146 h 2575"/>
                <a:gd name="T14" fmla="*/ 3425 w 4120"/>
                <a:gd name="T15" fmla="*/ 726 h 2575"/>
                <a:gd name="T16" fmla="*/ 3425 w 4120"/>
                <a:gd name="T17" fmla="*/ 726 h 2575"/>
                <a:gd name="T18" fmla="*/ 3286 w 4120"/>
                <a:gd name="T19" fmla="*/ 755 h 2575"/>
                <a:gd name="T20" fmla="*/ 3286 w 4120"/>
                <a:gd name="T21" fmla="*/ 755 h 2575"/>
                <a:gd name="T22" fmla="*/ 3284 w 4120"/>
                <a:gd name="T23" fmla="*/ 673 h 2575"/>
                <a:gd name="T24" fmla="*/ 3284 w 4120"/>
                <a:gd name="T25" fmla="*/ 673 h 2575"/>
                <a:gd name="T26" fmla="*/ 2523 w 4120"/>
                <a:gd name="T27" fmla="*/ 33 h 2575"/>
                <a:gd name="T28" fmla="*/ 2523 w 4120"/>
                <a:gd name="T29" fmla="*/ 33 h 2575"/>
                <a:gd name="T30" fmla="*/ 2012 w 4120"/>
                <a:gd name="T31" fmla="*/ 324 h 2575"/>
                <a:gd name="T32" fmla="*/ 2012 w 4120"/>
                <a:gd name="T33" fmla="*/ 324 h 2575"/>
                <a:gd name="T34" fmla="*/ 1466 w 4120"/>
                <a:gd name="T35" fmla="*/ 88 h 2575"/>
                <a:gd name="T36" fmla="*/ 1466 w 4120"/>
                <a:gd name="T37" fmla="*/ 88 h 2575"/>
                <a:gd name="T38" fmla="*/ 917 w 4120"/>
                <a:gd name="T39" fmla="*/ 535 h 2575"/>
                <a:gd name="T40" fmla="*/ 917 w 4120"/>
                <a:gd name="T41" fmla="*/ 535 h 2575"/>
                <a:gd name="T42" fmla="*/ 667 w 4120"/>
                <a:gd name="T43" fmla="*/ 512 h 2575"/>
                <a:gd name="T44" fmla="*/ 667 w 4120"/>
                <a:gd name="T45" fmla="*/ 512 h 2575"/>
                <a:gd name="T46" fmla="*/ 33 w 4120"/>
                <a:gd name="T47" fmla="*/ 1264 h 2575"/>
                <a:gd name="T48" fmla="*/ 33 w 4120"/>
                <a:gd name="T49" fmla="*/ 1264 h 2575"/>
                <a:gd name="T50" fmla="*/ 786 w 4120"/>
                <a:gd name="T51" fmla="*/ 1899 h 2575"/>
                <a:gd name="T52" fmla="*/ 786 w 4120"/>
                <a:gd name="T53" fmla="*/ 1899 h 2575"/>
                <a:gd name="T54" fmla="*/ 988 w 4120"/>
                <a:gd name="T55" fmla="*/ 1850 h 2575"/>
                <a:gd name="T56" fmla="*/ 988 w 4120"/>
                <a:gd name="T57" fmla="*/ 1850 h 2575"/>
                <a:gd name="T58" fmla="*/ 990 w 4120"/>
                <a:gd name="T59" fmla="*/ 1881 h 2575"/>
                <a:gd name="T60" fmla="*/ 990 w 4120"/>
                <a:gd name="T61" fmla="*/ 1881 h 2575"/>
                <a:gd name="T62" fmla="*/ 1773 w 4120"/>
                <a:gd name="T63" fmla="*/ 2540 h 2575"/>
                <a:gd name="T64" fmla="*/ 1773 w 4120"/>
                <a:gd name="T65" fmla="*/ 2540 h 2575"/>
                <a:gd name="T66" fmla="*/ 2318 w 4120"/>
                <a:gd name="T67" fmla="*/ 2212 h 2575"/>
                <a:gd name="T68" fmla="*/ 2318 w 4120"/>
                <a:gd name="T69" fmla="*/ 2212 h 2575"/>
                <a:gd name="T70" fmla="*/ 2763 w 4120"/>
                <a:gd name="T71" fmla="*/ 2345 h 2575"/>
                <a:gd name="T72" fmla="*/ 2763 w 4120"/>
                <a:gd name="T73" fmla="*/ 2345 h 2575"/>
                <a:gd name="T74" fmla="*/ 3306 w 4120"/>
                <a:gd name="T75" fmla="*/ 1927 h 2575"/>
                <a:gd name="T76" fmla="*/ 3306 w 4120"/>
                <a:gd name="T77" fmla="*/ 1927 h 2575"/>
                <a:gd name="T78" fmla="*/ 3531 w 4120"/>
                <a:gd name="T79" fmla="*/ 1950 h 2575"/>
                <a:gd name="T80" fmla="*/ 3531 w 4120"/>
                <a:gd name="T81" fmla="*/ 1950 h 2575"/>
                <a:gd name="T82" fmla="*/ 4090 w 4120"/>
                <a:gd name="T83" fmla="*/ 1285 h 2575"/>
                <a:gd name="T84" fmla="*/ 4090 w 4120"/>
                <a:gd name="T85" fmla="*/ 1285 h 2575"/>
                <a:gd name="T86" fmla="*/ 3425 w 4120"/>
                <a:gd name="T87" fmla="*/ 726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20" h="2575">
                  <a:moveTo>
                    <a:pt x="1975" y="1146"/>
                  </a:moveTo>
                  <a:lnTo>
                    <a:pt x="1975" y="1146"/>
                  </a:lnTo>
                  <a:cubicBezTo>
                    <a:pt x="1983" y="1138"/>
                    <a:pt x="1990" y="1129"/>
                    <a:pt x="1997" y="1122"/>
                  </a:cubicBezTo>
                  <a:lnTo>
                    <a:pt x="1997" y="1122"/>
                  </a:lnTo>
                  <a:cubicBezTo>
                    <a:pt x="2008" y="1139"/>
                    <a:pt x="2020" y="1155"/>
                    <a:pt x="2033" y="1171"/>
                  </a:cubicBezTo>
                  <a:lnTo>
                    <a:pt x="2033" y="1171"/>
                  </a:lnTo>
                  <a:cubicBezTo>
                    <a:pt x="2014" y="1162"/>
                    <a:pt x="1995" y="1153"/>
                    <a:pt x="1975" y="1146"/>
                  </a:cubicBezTo>
                  <a:close/>
                  <a:moveTo>
                    <a:pt x="3425" y="726"/>
                  </a:moveTo>
                  <a:lnTo>
                    <a:pt x="3425" y="726"/>
                  </a:lnTo>
                  <a:cubicBezTo>
                    <a:pt x="3377" y="730"/>
                    <a:pt x="3330" y="740"/>
                    <a:pt x="3286" y="755"/>
                  </a:cubicBezTo>
                  <a:lnTo>
                    <a:pt x="3286" y="755"/>
                  </a:lnTo>
                  <a:cubicBezTo>
                    <a:pt x="3287" y="728"/>
                    <a:pt x="3286" y="700"/>
                    <a:pt x="3284" y="673"/>
                  </a:cubicBezTo>
                  <a:lnTo>
                    <a:pt x="3284" y="673"/>
                  </a:lnTo>
                  <a:cubicBezTo>
                    <a:pt x="3250" y="286"/>
                    <a:pt x="2910" y="0"/>
                    <a:pt x="2523" y="33"/>
                  </a:cubicBezTo>
                  <a:lnTo>
                    <a:pt x="2523" y="33"/>
                  </a:lnTo>
                  <a:cubicBezTo>
                    <a:pt x="2310" y="51"/>
                    <a:pt x="2128" y="163"/>
                    <a:pt x="2012" y="324"/>
                  </a:cubicBezTo>
                  <a:lnTo>
                    <a:pt x="2012" y="324"/>
                  </a:lnTo>
                  <a:cubicBezTo>
                    <a:pt x="1886" y="164"/>
                    <a:pt x="1684" y="69"/>
                    <a:pt x="1466" y="88"/>
                  </a:cubicBezTo>
                  <a:lnTo>
                    <a:pt x="1466" y="88"/>
                  </a:lnTo>
                  <a:cubicBezTo>
                    <a:pt x="1201" y="111"/>
                    <a:pt x="989" y="295"/>
                    <a:pt x="917" y="535"/>
                  </a:cubicBezTo>
                  <a:lnTo>
                    <a:pt x="917" y="535"/>
                  </a:lnTo>
                  <a:cubicBezTo>
                    <a:pt x="838" y="513"/>
                    <a:pt x="754" y="504"/>
                    <a:pt x="667" y="512"/>
                  </a:cubicBezTo>
                  <a:lnTo>
                    <a:pt x="667" y="512"/>
                  </a:lnTo>
                  <a:cubicBezTo>
                    <a:pt x="284" y="544"/>
                    <a:pt x="0" y="881"/>
                    <a:pt x="33" y="1264"/>
                  </a:cubicBezTo>
                  <a:lnTo>
                    <a:pt x="33" y="1264"/>
                  </a:lnTo>
                  <a:cubicBezTo>
                    <a:pt x="66" y="1648"/>
                    <a:pt x="403" y="1932"/>
                    <a:pt x="786" y="1899"/>
                  </a:cubicBezTo>
                  <a:lnTo>
                    <a:pt x="786" y="1899"/>
                  </a:lnTo>
                  <a:cubicBezTo>
                    <a:pt x="857" y="1892"/>
                    <a:pt x="925" y="1876"/>
                    <a:pt x="988" y="1850"/>
                  </a:cubicBezTo>
                  <a:lnTo>
                    <a:pt x="988" y="1850"/>
                  </a:lnTo>
                  <a:cubicBezTo>
                    <a:pt x="988" y="1861"/>
                    <a:pt x="989" y="1871"/>
                    <a:pt x="990" y="1881"/>
                  </a:cubicBezTo>
                  <a:lnTo>
                    <a:pt x="990" y="1881"/>
                  </a:lnTo>
                  <a:cubicBezTo>
                    <a:pt x="1024" y="2279"/>
                    <a:pt x="1375" y="2574"/>
                    <a:pt x="1773" y="2540"/>
                  </a:cubicBezTo>
                  <a:lnTo>
                    <a:pt x="1773" y="2540"/>
                  </a:lnTo>
                  <a:cubicBezTo>
                    <a:pt x="2004" y="2520"/>
                    <a:pt x="2201" y="2393"/>
                    <a:pt x="2318" y="2212"/>
                  </a:cubicBezTo>
                  <a:lnTo>
                    <a:pt x="2318" y="2212"/>
                  </a:lnTo>
                  <a:cubicBezTo>
                    <a:pt x="2440" y="2308"/>
                    <a:pt x="2597" y="2359"/>
                    <a:pt x="2763" y="2345"/>
                  </a:cubicBezTo>
                  <a:lnTo>
                    <a:pt x="2763" y="2345"/>
                  </a:lnTo>
                  <a:cubicBezTo>
                    <a:pt x="3018" y="2323"/>
                    <a:pt x="3224" y="2153"/>
                    <a:pt x="3306" y="1927"/>
                  </a:cubicBezTo>
                  <a:lnTo>
                    <a:pt x="3306" y="1927"/>
                  </a:lnTo>
                  <a:cubicBezTo>
                    <a:pt x="3377" y="1948"/>
                    <a:pt x="3453" y="1957"/>
                    <a:pt x="3531" y="1950"/>
                  </a:cubicBezTo>
                  <a:lnTo>
                    <a:pt x="3531" y="1950"/>
                  </a:lnTo>
                  <a:cubicBezTo>
                    <a:pt x="3869" y="1921"/>
                    <a:pt x="4119" y="1623"/>
                    <a:pt x="4090" y="1285"/>
                  </a:cubicBezTo>
                  <a:lnTo>
                    <a:pt x="4090" y="1285"/>
                  </a:lnTo>
                  <a:cubicBezTo>
                    <a:pt x="4061" y="947"/>
                    <a:pt x="3763" y="696"/>
                    <a:pt x="3425" y="726"/>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821" name="Freeform 6">
              <a:extLst>
                <a:ext uri="{FF2B5EF4-FFF2-40B4-BE49-F238E27FC236}">
                  <a16:creationId xmlns:a16="http://schemas.microsoft.com/office/drawing/2014/main" id="{768C336B-A94E-E741-B91D-BBB8BEE50660}"/>
                </a:ext>
              </a:extLst>
            </p:cNvPr>
            <p:cNvSpPr>
              <a:spLocks noChangeArrowheads="1"/>
            </p:cNvSpPr>
            <p:nvPr/>
          </p:nvSpPr>
          <p:spPr bwMode="auto">
            <a:xfrm>
              <a:off x="19043291" y="4486951"/>
              <a:ext cx="3289686" cy="2380219"/>
            </a:xfrm>
            <a:custGeom>
              <a:avLst/>
              <a:gdLst>
                <a:gd name="T0" fmla="*/ 3867 w 4832"/>
                <a:gd name="T1" fmla="*/ 641 h 3495"/>
                <a:gd name="T2" fmla="*/ 3867 w 4832"/>
                <a:gd name="T3" fmla="*/ 641 h 3495"/>
                <a:gd name="T4" fmla="*/ 2850 w 4832"/>
                <a:gd name="T5" fmla="*/ 35 h 3495"/>
                <a:gd name="T6" fmla="*/ 2850 w 4832"/>
                <a:gd name="T7" fmla="*/ 35 h 3495"/>
                <a:gd name="T8" fmla="*/ 2004 w 4832"/>
                <a:gd name="T9" fmla="*/ 571 h 3495"/>
                <a:gd name="T10" fmla="*/ 2004 w 4832"/>
                <a:gd name="T11" fmla="*/ 571 h 3495"/>
                <a:gd name="T12" fmla="*/ 1398 w 4832"/>
                <a:gd name="T13" fmla="*/ 340 h 3495"/>
                <a:gd name="T14" fmla="*/ 1398 w 4832"/>
                <a:gd name="T15" fmla="*/ 340 h 3495"/>
                <a:gd name="T16" fmla="*/ 735 w 4832"/>
                <a:gd name="T17" fmla="*/ 1022 h 3495"/>
                <a:gd name="T18" fmla="*/ 735 w 4832"/>
                <a:gd name="T19" fmla="*/ 1022 h 3495"/>
                <a:gd name="T20" fmla="*/ 750 w 4832"/>
                <a:gd name="T21" fmla="*/ 1111 h 3495"/>
                <a:gd name="T22" fmla="*/ 750 w 4832"/>
                <a:gd name="T23" fmla="*/ 1111 h 3495"/>
                <a:gd name="T24" fmla="*/ 742 w 4832"/>
                <a:gd name="T25" fmla="*/ 1111 h 3495"/>
                <a:gd name="T26" fmla="*/ 742 w 4832"/>
                <a:gd name="T27" fmla="*/ 1111 h 3495"/>
                <a:gd name="T28" fmla="*/ 28 w 4832"/>
                <a:gd name="T29" fmla="*/ 1846 h 3495"/>
                <a:gd name="T30" fmla="*/ 28 w 4832"/>
                <a:gd name="T31" fmla="*/ 1846 h 3495"/>
                <a:gd name="T32" fmla="*/ 842 w 4832"/>
                <a:gd name="T33" fmla="*/ 2466 h 3495"/>
                <a:gd name="T34" fmla="*/ 842 w 4832"/>
                <a:gd name="T35" fmla="*/ 2466 h 3495"/>
                <a:gd name="T36" fmla="*/ 1059 w 4832"/>
                <a:gd name="T37" fmla="*/ 2422 h 3495"/>
                <a:gd name="T38" fmla="*/ 1059 w 4832"/>
                <a:gd name="T39" fmla="*/ 2422 h 3495"/>
                <a:gd name="T40" fmla="*/ 1060 w 4832"/>
                <a:gd name="T41" fmla="*/ 2451 h 3495"/>
                <a:gd name="T42" fmla="*/ 1060 w 4832"/>
                <a:gd name="T43" fmla="*/ 2451 h 3495"/>
                <a:gd name="T44" fmla="*/ 2362 w 4832"/>
                <a:gd name="T45" fmla="*/ 3444 h 3495"/>
                <a:gd name="T46" fmla="*/ 2362 w 4832"/>
                <a:gd name="T47" fmla="*/ 3444 h 3495"/>
                <a:gd name="T48" fmla="*/ 3503 w 4832"/>
                <a:gd name="T49" fmla="*/ 2422 h 3495"/>
                <a:gd name="T50" fmla="*/ 3503 w 4832"/>
                <a:gd name="T51" fmla="*/ 2422 h 3495"/>
                <a:gd name="T52" fmla="*/ 3843 w 4832"/>
                <a:gd name="T53" fmla="*/ 2448 h 3495"/>
                <a:gd name="T54" fmla="*/ 3843 w 4832"/>
                <a:gd name="T55" fmla="*/ 2448 h 3495"/>
                <a:gd name="T56" fmla="*/ 4795 w 4832"/>
                <a:gd name="T57" fmla="*/ 1469 h 3495"/>
                <a:gd name="T58" fmla="*/ 4795 w 4832"/>
                <a:gd name="T59" fmla="*/ 1469 h 3495"/>
                <a:gd name="T60" fmla="*/ 3867 w 4832"/>
                <a:gd name="T61" fmla="*/ 641 h 3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32" h="3495">
                  <a:moveTo>
                    <a:pt x="3867" y="641"/>
                  </a:moveTo>
                  <a:lnTo>
                    <a:pt x="3867" y="641"/>
                  </a:lnTo>
                  <a:cubicBezTo>
                    <a:pt x="3734" y="260"/>
                    <a:pt x="3320" y="0"/>
                    <a:pt x="2850" y="35"/>
                  </a:cubicBezTo>
                  <a:lnTo>
                    <a:pt x="2850" y="35"/>
                  </a:lnTo>
                  <a:cubicBezTo>
                    <a:pt x="2468" y="63"/>
                    <a:pt x="2150" y="279"/>
                    <a:pt x="2004" y="571"/>
                  </a:cubicBezTo>
                  <a:lnTo>
                    <a:pt x="2004" y="571"/>
                  </a:lnTo>
                  <a:cubicBezTo>
                    <a:pt x="1865" y="415"/>
                    <a:pt x="1642" y="322"/>
                    <a:pt x="1398" y="340"/>
                  </a:cubicBezTo>
                  <a:lnTo>
                    <a:pt x="1398" y="340"/>
                  </a:lnTo>
                  <a:cubicBezTo>
                    <a:pt x="1006" y="369"/>
                    <a:pt x="709" y="674"/>
                    <a:pt x="735" y="1022"/>
                  </a:cubicBezTo>
                  <a:lnTo>
                    <a:pt x="735" y="1022"/>
                  </a:lnTo>
                  <a:cubicBezTo>
                    <a:pt x="738" y="1053"/>
                    <a:pt x="743" y="1082"/>
                    <a:pt x="750" y="1111"/>
                  </a:cubicBezTo>
                  <a:lnTo>
                    <a:pt x="750" y="1111"/>
                  </a:lnTo>
                  <a:cubicBezTo>
                    <a:pt x="747" y="1111"/>
                    <a:pt x="745" y="1111"/>
                    <a:pt x="742" y="1111"/>
                  </a:cubicBezTo>
                  <a:lnTo>
                    <a:pt x="742" y="1111"/>
                  </a:lnTo>
                  <a:cubicBezTo>
                    <a:pt x="320" y="1143"/>
                    <a:pt x="0" y="1472"/>
                    <a:pt x="28" y="1846"/>
                  </a:cubicBezTo>
                  <a:lnTo>
                    <a:pt x="28" y="1846"/>
                  </a:lnTo>
                  <a:cubicBezTo>
                    <a:pt x="55" y="2220"/>
                    <a:pt x="420" y="2498"/>
                    <a:pt x="842" y="2466"/>
                  </a:cubicBezTo>
                  <a:lnTo>
                    <a:pt x="842" y="2466"/>
                  </a:lnTo>
                  <a:cubicBezTo>
                    <a:pt x="918" y="2461"/>
                    <a:pt x="991" y="2445"/>
                    <a:pt x="1059" y="2422"/>
                  </a:cubicBezTo>
                  <a:lnTo>
                    <a:pt x="1059" y="2422"/>
                  </a:lnTo>
                  <a:cubicBezTo>
                    <a:pt x="1059" y="2431"/>
                    <a:pt x="1059" y="2441"/>
                    <a:pt x="1060" y="2451"/>
                  </a:cubicBezTo>
                  <a:lnTo>
                    <a:pt x="1060" y="2451"/>
                  </a:lnTo>
                  <a:cubicBezTo>
                    <a:pt x="1104" y="3049"/>
                    <a:pt x="1687" y="3494"/>
                    <a:pt x="2362" y="3444"/>
                  </a:cubicBezTo>
                  <a:lnTo>
                    <a:pt x="2362" y="3444"/>
                  </a:lnTo>
                  <a:cubicBezTo>
                    <a:pt x="2979" y="3399"/>
                    <a:pt x="3459" y="2955"/>
                    <a:pt x="3503" y="2422"/>
                  </a:cubicBezTo>
                  <a:lnTo>
                    <a:pt x="3503" y="2422"/>
                  </a:lnTo>
                  <a:cubicBezTo>
                    <a:pt x="3611" y="2447"/>
                    <a:pt x="3725" y="2456"/>
                    <a:pt x="3843" y="2448"/>
                  </a:cubicBezTo>
                  <a:lnTo>
                    <a:pt x="3843" y="2448"/>
                  </a:lnTo>
                  <a:cubicBezTo>
                    <a:pt x="4405" y="2406"/>
                    <a:pt x="4831" y="1968"/>
                    <a:pt x="4795" y="1469"/>
                  </a:cubicBezTo>
                  <a:lnTo>
                    <a:pt x="4795" y="1469"/>
                  </a:lnTo>
                  <a:cubicBezTo>
                    <a:pt x="4761" y="1018"/>
                    <a:pt x="4360" y="672"/>
                    <a:pt x="3867" y="64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822" name="Freeform 3">
              <a:extLst>
                <a:ext uri="{FF2B5EF4-FFF2-40B4-BE49-F238E27FC236}">
                  <a16:creationId xmlns:a16="http://schemas.microsoft.com/office/drawing/2014/main" id="{A6D4B07D-840C-694F-89EA-BFF45FD04E99}"/>
                </a:ext>
              </a:extLst>
            </p:cNvPr>
            <p:cNvSpPr>
              <a:spLocks noChangeArrowheads="1"/>
            </p:cNvSpPr>
            <p:nvPr/>
          </p:nvSpPr>
          <p:spPr bwMode="auto">
            <a:xfrm>
              <a:off x="2154898" y="8393562"/>
              <a:ext cx="2614341" cy="2074062"/>
            </a:xfrm>
            <a:custGeom>
              <a:avLst/>
              <a:gdLst>
                <a:gd name="T0" fmla="*/ 3224 w 3840"/>
                <a:gd name="T1" fmla="*/ 983 h 3047"/>
                <a:gd name="T2" fmla="*/ 3224 w 3840"/>
                <a:gd name="T3" fmla="*/ 983 h 3047"/>
                <a:gd name="T4" fmla="*/ 3048 w 3840"/>
                <a:gd name="T5" fmla="*/ 1010 h 3047"/>
                <a:gd name="T6" fmla="*/ 3048 w 3840"/>
                <a:gd name="T7" fmla="*/ 1010 h 3047"/>
                <a:gd name="T8" fmla="*/ 3048 w 3840"/>
                <a:gd name="T9" fmla="*/ 983 h 3047"/>
                <a:gd name="T10" fmla="*/ 3048 w 3840"/>
                <a:gd name="T11" fmla="*/ 983 h 3047"/>
                <a:gd name="T12" fmla="*/ 2065 w 3840"/>
                <a:gd name="T13" fmla="*/ 0 h 3047"/>
                <a:gd name="T14" fmla="*/ 2065 w 3840"/>
                <a:gd name="T15" fmla="*/ 0 h 3047"/>
                <a:gd name="T16" fmla="*/ 1091 w 3840"/>
                <a:gd name="T17" fmla="*/ 847 h 3047"/>
                <a:gd name="T18" fmla="*/ 1091 w 3840"/>
                <a:gd name="T19" fmla="*/ 847 h 3047"/>
                <a:gd name="T20" fmla="*/ 820 w 3840"/>
                <a:gd name="T21" fmla="*/ 801 h 3047"/>
                <a:gd name="T22" fmla="*/ 820 w 3840"/>
                <a:gd name="T23" fmla="*/ 801 h 3047"/>
                <a:gd name="T24" fmla="*/ 0 w 3840"/>
                <a:gd name="T25" fmla="*/ 1621 h 3047"/>
                <a:gd name="T26" fmla="*/ 0 w 3840"/>
                <a:gd name="T27" fmla="*/ 1621 h 3047"/>
                <a:gd name="T28" fmla="*/ 694 w 3840"/>
                <a:gd name="T29" fmla="*/ 2431 h 3047"/>
                <a:gd name="T30" fmla="*/ 694 w 3840"/>
                <a:gd name="T31" fmla="*/ 2431 h 3047"/>
                <a:gd name="T32" fmla="*/ 1472 w 3840"/>
                <a:gd name="T33" fmla="*/ 3046 h 3047"/>
                <a:gd name="T34" fmla="*/ 1472 w 3840"/>
                <a:gd name="T35" fmla="*/ 3046 h 3047"/>
                <a:gd name="T36" fmla="*/ 2181 w 3840"/>
                <a:gd name="T37" fmla="*/ 2618 h 3047"/>
                <a:gd name="T38" fmla="*/ 2181 w 3840"/>
                <a:gd name="T39" fmla="*/ 2618 h 3047"/>
                <a:gd name="T40" fmla="*/ 2653 w 3840"/>
                <a:gd name="T41" fmla="*/ 2866 h 3047"/>
                <a:gd name="T42" fmla="*/ 2653 w 3840"/>
                <a:gd name="T43" fmla="*/ 2866 h 3047"/>
                <a:gd name="T44" fmla="*/ 3224 w 3840"/>
                <a:gd name="T45" fmla="*/ 2295 h 3047"/>
                <a:gd name="T46" fmla="*/ 3224 w 3840"/>
                <a:gd name="T47" fmla="*/ 2295 h 3047"/>
                <a:gd name="T48" fmla="*/ 3218 w 3840"/>
                <a:gd name="T49" fmla="*/ 2213 h 3047"/>
                <a:gd name="T50" fmla="*/ 3218 w 3840"/>
                <a:gd name="T51" fmla="*/ 2213 h 3047"/>
                <a:gd name="T52" fmla="*/ 3224 w 3840"/>
                <a:gd name="T53" fmla="*/ 2213 h 3047"/>
                <a:gd name="T54" fmla="*/ 3224 w 3840"/>
                <a:gd name="T55" fmla="*/ 2213 h 3047"/>
                <a:gd name="T56" fmla="*/ 3839 w 3840"/>
                <a:gd name="T57" fmla="*/ 1598 h 3047"/>
                <a:gd name="T58" fmla="*/ 3839 w 3840"/>
                <a:gd name="T59" fmla="*/ 1598 h 3047"/>
                <a:gd name="T60" fmla="*/ 3224 w 3840"/>
                <a:gd name="T61" fmla="*/ 983 h 3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0" h="3047">
                  <a:moveTo>
                    <a:pt x="3224" y="983"/>
                  </a:moveTo>
                  <a:lnTo>
                    <a:pt x="3224" y="983"/>
                  </a:lnTo>
                  <a:cubicBezTo>
                    <a:pt x="3163" y="983"/>
                    <a:pt x="3104" y="993"/>
                    <a:pt x="3048" y="1010"/>
                  </a:cubicBezTo>
                  <a:lnTo>
                    <a:pt x="3048" y="1010"/>
                  </a:lnTo>
                  <a:cubicBezTo>
                    <a:pt x="3048" y="1001"/>
                    <a:pt x="3048" y="992"/>
                    <a:pt x="3048" y="983"/>
                  </a:cubicBezTo>
                  <a:lnTo>
                    <a:pt x="3048" y="983"/>
                  </a:lnTo>
                  <a:cubicBezTo>
                    <a:pt x="3048" y="440"/>
                    <a:pt x="2608" y="0"/>
                    <a:pt x="2065" y="0"/>
                  </a:cubicBezTo>
                  <a:lnTo>
                    <a:pt x="2065" y="0"/>
                  </a:lnTo>
                  <a:cubicBezTo>
                    <a:pt x="1568" y="0"/>
                    <a:pt x="1157" y="369"/>
                    <a:pt x="1091" y="847"/>
                  </a:cubicBezTo>
                  <a:lnTo>
                    <a:pt x="1091" y="847"/>
                  </a:lnTo>
                  <a:cubicBezTo>
                    <a:pt x="1006" y="817"/>
                    <a:pt x="915" y="801"/>
                    <a:pt x="820" y="801"/>
                  </a:cubicBezTo>
                  <a:lnTo>
                    <a:pt x="820" y="801"/>
                  </a:lnTo>
                  <a:cubicBezTo>
                    <a:pt x="367" y="801"/>
                    <a:pt x="0" y="1168"/>
                    <a:pt x="0" y="1621"/>
                  </a:cubicBezTo>
                  <a:lnTo>
                    <a:pt x="0" y="1621"/>
                  </a:lnTo>
                  <a:cubicBezTo>
                    <a:pt x="0" y="2031"/>
                    <a:pt x="301" y="2370"/>
                    <a:pt x="694" y="2431"/>
                  </a:cubicBezTo>
                  <a:lnTo>
                    <a:pt x="694" y="2431"/>
                  </a:lnTo>
                  <a:cubicBezTo>
                    <a:pt x="779" y="2784"/>
                    <a:pt x="1094" y="3046"/>
                    <a:pt x="1472" y="3046"/>
                  </a:cubicBezTo>
                  <a:lnTo>
                    <a:pt x="1472" y="3046"/>
                  </a:lnTo>
                  <a:cubicBezTo>
                    <a:pt x="1780" y="3046"/>
                    <a:pt x="2047" y="2872"/>
                    <a:pt x="2181" y="2618"/>
                  </a:cubicBezTo>
                  <a:lnTo>
                    <a:pt x="2181" y="2618"/>
                  </a:lnTo>
                  <a:cubicBezTo>
                    <a:pt x="2284" y="2768"/>
                    <a:pt x="2457" y="2866"/>
                    <a:pt x="2653" y="2866"/>
                  </a:cubicBezTo>
                  <a:lnTo>
                    <a:pt x="2653" y="2866"/>
                  </a:lnTo>
                  <a:cubicBezTo>
                    <a:pt x="2968" y="2866"/>
                    <a:pt x="3224" y="2611"/>
                    <a:pt x="3224" y="2295"/>
                  </a:cubicBezTo>
                  <a:lnTo>
                    <a:pt x="3224" y="2295"/>
                  </a:lnTo>
                  <a:cubicBezTo>
                    <a:pt x="3224" y="2267"/>
                    <a:pt x="3222" y="2240"/>
                    <a:pt x="3218" y="2213"/>
                  </a:cubicBezTo>
                  <a:lnTo>
                    <a:pt x="3218" y="2213"/>
                  </a:lnTo>
                  <a:cubicBezTo>
                    <a:pt x="3220" y="2213"/>
                    <a:pt x="3222" y="2213"/>
                    <a:pt x="3224" y="2213"/>
                  </a:cubicBezTo>
                  <a:lnTo>
                    <a:pt x="3224" y="2213"/>
                  </a:lnTo>
                  <a:cubicBezTo>
                    <a:pt x="3564" y="2213"/>
                    <a:pt x="3839" y="1939"/>
                    <a:pt x="3839" y="1598"/>
                  </a:cubicBezTo>
                  <a:lnTo>
                    <a:pt x="3839" y="1598"/>
                  </a:lnTo>
                  <a:cubicBezTo>
                    <a:pt x="3839" y="1259"/>
                    <a:pt x="3564" y="983"/>
                    <a:pt x="3224" y="98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823" name="Freeform 5">
              <a:extLst>
                <a:ext uri="{FF2B5EF4-FFF2-40B4-BE49-F238E27FC236}">
                  <a16:creationId xmlns:a16="http://schemas.microsoft.com/office/drawing/2014/main" id="{AA9BC213-0E33-D946-BC40-C147B4AC5686}"/>
                </a:ext>
              </a:extLst>
            </p:cNvPr>
            <p:cNvSpPr>
              <a:spLocks noChangeArrowheads="1"/>
            </p:cNvSpPr>
            <p:nvPr/>
          </p:nvSpPr>
          <p:spPr bwMode="auto">
            <a:xfrm>
              <a:off x="19112925" y="9686149"/>
              <a:ext cx="1884967" cy="1149588"/>
            </a:xfrm>
            <a:custGeom>
              <a:avLst/>
              <a:gdLst>
                <a:gd name="T0" fmla="*/ 1419 w 2768"/>
                <a:gd name="T1" fmla="*/ 953 h 1690"/>
                <a:gd name="T2" fmla="*/ 1419 w 2768"/>
                <a:gd name="T3" fmla="*/ 953 h 1690"/>
                <a:gd name="T4" fmla="*/ 1397 w 2768"/>
                <a:gd name="T5" fmla="*/ 918 h 1690"/>
                <a:gd name="T6" fmla="*/ 1397 w 2768"/>
                <a:gd name="T7" fmla="*/ 918 h 1690"/>
                <a:gd name="T8" fmla="*/ 1434 w 2768"/>
                <a:gd name="T9" fmla="*/ 938 h 1690"/>
                <a:gd name="T10" fmla="*/ 1434 w 2768"/>
                <a:gd name="T11" fmla="*/ 938 h 1690"/>
                <a:gd name="T12" fmla="*/ 1419 w 2768"/>
                <a:gd name="T13" fmla="*/ 953 h 1690"/>
                <a:gd name="T14" fmla="*/ 2290 w 2768"/>
                <a:gd name="T15" fmla="*/ 495 h 1690"/>
                <a:gd name="T16" fmla="*/ 2290 w 2768"/>
                <a:gd name="T17" fmla="*/ 495 h 1690"/>
                <a:gd name="T18" fmla="*/ 2149 w 2768"/>
                <a:gd name="T19" fmla="*/ 517 h 1690"/>
                <a:gd name="T20" fmla="*/ 2149 w 2768"/>
                <a:gd name="T21" fmla="*/ 517 h 1690"/>
                <a:gd name="T22" fmla="*/ 2150 w 2768"/>
                <a:gd name="T23" fmla="*/ 495 h 1690"/>
                <a:gd name="T24" fmla="*/ 2150 w 2768"/>
                <a:gd name="T25" fmla="*/ 495 h 1690"/>
                <a:gd name="T26" fmla="*/ 1655 w 2768"/>
                <a:gd name="T27" fmla="*/ 0 h 1690"/>
                <a:gd name="T28" fmla="*/ 1655 w 2768"/>
                <a:gd name="T29" fmla="*/ 0 h 1690"/>
                <a:gd name="T30" fmla="*/ 1264 w 2768"/>
                <a:gd name="T31" fmla="*/ 192 h 1690"/>
                <a:gd name="T32" fmla="*/ 1264 w 2768"/>
                <a:gd name="T33" fmla="*/ 192 h 1690"/>
                <a:gd name="T34" fmla="*/ 967 w 2768"/>
                <a:gd name="T35" fmla="*/ 74 h 1690"/>
                <a:gd name="T36" fmla="*/ 967 w 2768"/>
                <a:gd name="T37" fmla="*/ 74 h 1690"/>
                <a:gd name="T38" fmla="*/ 573 w 2768"/>
                <a:gd name="T39" fmla="*/ 328 h 1690"/>
                <a:gd name="T40" fmla="*/ 573 w 2768"/>
                <a:gd name="T41" fmla="*/ 328 h 1690"/>
                <a:gd name="T42" fmla="*/ 421 w 2768"/>
                <a:gd name="T43" fmla="*/ 299 h 1690"/>
                <a:gd name="T44" fmla="*/ 421 w 2768"/>
                <a:gd name="T45" fmla="*/ 299 h 1690"/>
                <a:gd name="T46" fmla="*/ 0 w 2768"/>
                <a:gd name="T47" fmla="*/ 719 h 1690"/>
                <a:gd name="T48" fmla="*/ 0 w 2768"/>
                <a:gd name="T49" fmla="*/ 719 h 1690"/>
                <a:gd name="T50" fmla="*/ 421 w 2768"/>
                <a:gd name="T51" fmla="*/ 1139 h 1690"/>
                <a:gd name="T52" fmla="*/ 421 w 2768"/>
                <a:gd name="T53" fmla="*/ 1139 h 1690"/>
                <a:gd name="T54" fmla="*/ 518 w 2768"/>
                <a:gd name="T55" fmla="*/ 1128 h 1690"/>
                <a:gd name="T56" fmla="*/ 518 w 2768"/>
                <a:gd name="T57" fmla="*/ 1128 h 1690"/>
                <a:gd name="T58" fmla="*/ 515 w 2768"/>
                <a:gd name="T59" fmla="*/ 1184 h 1690"/>
                <a:gd name="T60" fmla="*/ 515 w 2768"/>
                <a:gd name="T61" fmla="*/ 1184 h 1690"/>
                <a:gd name="T62" fmla="*/ 996 w 2768"/>
                <a:gd name="T63" fmla="*/ 1665 h 1690"/>
                <a:gd name="T64" fmla="*/ 996 w 2768"/>
                <a:gd name="T65" fmla="*/ 1665 h 1690"/>
                <a:gd name="T66" fmla="*/ 1361 w 2768"/>
                <a:gd name="T67" fmla="*/ 1497 h 1690"/>
                <a:gd name="T68" fmla="*/ 1361 w 2768"/>
                <a:gd name="T69" fmla="*/ 1497 h 1690"/>
                <a:gd name="T70" fmla="*/ 1720 w 2768"/>
                <a:gd name="T71" fmla="*/ 1689 h 1690"/>
                <a:gd name="T72" fmla="*/ 1720 w 2768"/>
                <a:gd name="T73" fmla="*/ 1689 h 1690"/>
                <a:gd name="T74" fmla="*/ 2120 w 2768"/>
                <a:gd name="T75" fmla="*/ 1416 h 1690"/>
                <a:gd name="T76" fmla="*/ 2120 w 2768"/>
                <a:gd name="T77" fmla="*/ 1416 h 1690"/>
                <a:gd name="T78" fmla="*/ 2290 w 2768"/>
                <a:gd name="T79" fmla="*/ 1448 h 1690"/>
                <a:gd name="T80" fmla="*/ 2290 w 2768"/>
                <a:gd name="T81" fmla="*/ 1448 h 1690"/>
                <a:gd name="T82" fmla="*/ 2767 w 2768"/>
                <a:gd name="T83" fmla="*/ 971 h 1690"/>
                <a:gd name="T84" fmla="*/ 2767 w 2768"/>
                <a:gd name="T85" fmla="*/ 971 h 1690"/>
                <a:gd name="T86" fmla="*/ 2290 w 2768"/>
                <a:gd name="T87" fmla="*/ 495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68" h="1690">
                  <a:moveTo>
                    <a:pt x="1419" y="953"/>
                  </a:moveTo>
                  <a:lnTo>
                    <a:pt x="1419" y="953"/>
                  </a:lnTo>
                  <a:cubicBezTo>
                    <a:pt x="1412" y="941"/>
                    <a:pt x="1404" y="929"/>
                    <a:pt x="1397" y="918"/>
                  </a:cubicBezTo>
                  <a:lnTo>
                    <a:pt x="1397" y="918"/>
                  </a:lnTo>
                  <a:cubicBezTo>
                    <a:pt x="1409" y="924"/>
                    <a:pt x="1421" y="932"/>
                    <a:pt x="1434" y="938"/>
                  </a:cubicBezTo>
                  <a:lnTo>
                    <a:pt x="1434" y="938"/>
                  </a:lnTo>
                  <a:cubicBezTo>
                    <a:pt x="1429" y="943"/>
                    <a:pt x="1424" y="948"/>
                    <a:pt x="1419" y="953"/>
                  </a:cubicBezTo>
                  <a:close/>
                  <a:moveTo>
                    <a:pt x="2290" y="495"/>
                  </a:moveTo>
                  <a:lnTo>
                    <a:pt x="2290" y="495"/>
                  </a:lnTo>
                  <a:cubicBezTo>
                    <a:pt x="2241" y="495"/>
                    <a:pt x="2194" y="503"/>
                    <a:pt x="2149" y="517"/>
                  </a:cubicBezTo>
                  <a:lnTo>
                    <a:pt x="2149" y="517"/>
                  </a:lnTo>
                  <a:cubicBezTo>
                    <a:pt x="2150" y="510"/>
                    <a:pt x="2150" y="503"/>
                    <a:pt x="2150" y="495"/>
                  </a:cubicBezTo>
                  <a:lnTo>
                    <a:pt x="2150" y="495"/>
                  </a:lnTo>
                  <a:cubicBezTo>
                    <a:pt x="2150" y="222"/>
                    <a:pt x="1928" y="0"/>
                    <a:pt x="1655" y="0"/>
                  </a:cubicBezTo>
                  <a:lnTo>
                    <a:pt x="1655" y="0"/>
                  </a:lnTo>
                  <a:cubicBezTo>
                    <a:pt x="1496" y="0"/>
                    <a:pt x="1355" y="75"/>
                    <a:pt x="1264" y="192"/>
                  </a:cubicBezTo>
                  <a:lnTo>
                    <a:pt x="1264" y="192"/>
                  </a:lnTo>
                  <a:cubicBezTo>
                    <a:pt x="1186" y="119"/>
                    <a:pt x="1082" y="74"/>
                    <a:pt x="967" y="74"/>
                  </a:cubicBezTo>
                  <a:lnTo>
                    <a:pt x="967" y="74"/>
                  </a:lnTo>
                  <a:cubicBezTo>
                    <a:pt x="792" y="74"/>
                    <a:pt x="642" y="179"/>
                    <a:pt x="573" y="328"/>
                  </a:cubicBezTo>
                  <a:lnTo>
                    <a:pt x="573" y="328"/>
                  </a:lnTo>
                  <a:cubicBezTo>
                    <a:pt x="526" y="309"/>
                    <a:pt x="475" y="299"/>
                    <a:pt x="421" y="299"/>
                  </a:cubicBezTo>
                  <a:lnTo>
                    <a:pt x="421" y="299"/>
                  </a:lnTo>
                  <a:cubicBezTo>
                    <a:pt x="189" y="299"/>
                    <a:pt x="0" y="487"/>
                    <a:pt x="0" y="719"/>
                  </a:cubicBezTo>
                  <a:lnTo>
                    <a:pt x="0" y="719"/>
                  </a:lnTo>
                  <a:cubicBezTo>
                    <a:pt x="0" y="951"/>
                    <a:pt x="189" y="1139"/>
                    <a:pt x="421" y="1139"/>
                  </a:cubicBezTo>
                  <a:lnTo>
                    <a:pt x="421" y="1139"/>
                  </a:lnTo>
                  <a:cubicBezTo>
                    <a:pt x="454" y="1139"/>
                    <a:pt x="487" y="1135"/>
                    <a:pt x="518" y="1128"/>
                  </a:cubicBezTo>
                  <a:lnTo>
                    <a:pt x="518" y="1128"/>
                  </a:lnTo>
                  <a:cubicBezTo>
                    <a:pt x="516" y="1146"/>
                    <a:pt x="515" y="1165"/>
                    <a:pt x="515" y="1184"/>
                  </a:cubicBezTo>
                  <a:lnTo>
                    <a:pt x="515" y="1184"/>
                  </a:lnTo>
                  <a:cubicBezTo>
                    <a:pt x="515" y="1449"/>
                    <a:pt x="730" y="1665"/>
                    <a:pt x="996" y="1665"/>
                  </a:cubicBezTo>
                  <a:lnTo>
                    <a:pt x="996" y="1665"/>
                  </a:lnTo>
                  <a:cubicBezTo>
                    <a:pt x="1142" y="1665"/>
                    <a:pt x="1273" y="1599"/>
                    <a:pt x="1361" y="1497"/>
                  </a:cubicBezTo>
                  <a:lnTo>
                    <a:pt x="1361" y="1497"/>
                  </a:lnTo>
                  <a:cubicBezTo>
                    <a:pt x="1439" y="1613"/>
                    <a:pt x="1570" y="1689"/>
                    <a:pt x="1720" y="1689"/>
                  </a:cubicBezTo>
                  <a:lnTo>
                    <a:pt x="1720" y="1689"/>
                  </a:lnTo>
                  <a:cubicBezTo>
                    <a:pt x="1902" y="1689"/>
                    <a:pt x="2057" y="1577"/>
                    <a:pt x="2120" y="1416"/>
                  </a:cubicBezTo>
                  <a:lnTo>
                    <a:pt x="2120" y="1416"/>
                  </a:lnTo>
                  <a:cubicBezTo>
                    <a:pt x="2173" y="1437"/>
                    <a:pt x="2230" y="1448"/>
                    <a:pt x="2290" y="1448"/>
                  </a:cubicBezTo>
                  <a:lnTo>
                    <a:pt x="2290" y="1448"/>
                  </a:lnTo>
                  <a:cubicBezTo>
                    <a:pt x="2553" y="1448"/>
                    <a:pt x="2767" y="1234"/>
                    <a:pt x="2767" y="971"/>
                  </a:cubicBezTo>
                  <a:lnTo>
                    <a:pt x="2767" y="971"/>
                  </a:lnTo>
                  <a:cubicBezTo>
                    <a:pt x="2767" y="709"/>
                    <a:pt x="2553" y="495"/>
                    <a:pt x="2290" y="49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824" name="Freeform 8">
              <a:extLst>
                <a:ext uri="{FF2B5EF4-FFF2-40B4-BE49-F238E27FC236}">
                  <a16:creationId xmlns:a16="http://schemas.microsoft.com/office/drawing/2014/main" id="{A8460D73-436A-124F-ABA8-14C0DA5F2141}"/>
                </a:ext>
              </a:extLst>
            </p:cNvPr>
            <p:cNvSpPr>
              <a:spLocks noChangeArrowheads="1"/>
            </p:cNvSpPr>
            <p:nvPr/>
          </p:nvSpPr>
          <p:spPr bwMode="auto">
            <a:xfrm>
              <a:off x="21611187" y="11818206"/>
              <a:ext cx="1245638" cy="777397"/>
            </a:xfrm>
            <a:custGeom>
              <a:avLst/>
              <a:gdLst>
                <a:gd name="T0" fmla="*/ 877 w 1829"/>
                <a:gd name="T1" fmla="*/ 508 h 1143"/>
                <a:gd name="T2" fmla="*/ 877 w 1829"/>
                <a:gd name="T3" fmla="*/ 508 h 1143"/>
                <a:gd name="T4" fmla="*/ 887 w 1829"/>
                <a:gd name="T5" fmla="*/ 498 h 1143"/>
                <a:gd name="T6" fmla="*/ 887 w 1829"/>
                <a:gd name="T7" fmla="*/ 498 h 1143"/>
                <a:gd name="T8" fmla="*/ 903 w 1829"/>
                <a:gd name="T9" fmla="*/ 520 h 1143"/>
                <a:gd name="T10" fmla="*/ 903 w 1829"/>
                <a:gd name="T11" fmla="*/ 520 h 1143"/>
                <a:gd name="T12" fmla="*/ 877 w 1829"/>
                <a:gd name="T13" fmla="*/ 508 h 1143"/>
                <a:gd name="T14" fmla="*/ 1520 w 1829"/>
                <a:gd name="T15" fmla="*/ 322 h 1143"/>
                <a:gd name="T16" fmla="*/ 1520 w 1829"/>
                <a:gd name="T17" fmla="*/ 322 h 1143"/>
                <a:gd name="T18" fmla="*/ 1458 w 1829"/>
                <a:gd name="T19" fmla="*/ 335 h 1143"/>
                <a:gd name="T20" fmla="*/ 1458 w 1829"/>
                <a:gd name="T21" fmla="*/ 335 h 1143"/>
                <a:gd name="T22" fmla="*/ 1457 w 1829"/>
                <a:gd name="T23" fmla="*/ 298 h 1143"/>
                <a:gd name="T24" fmla="*/ 1457 w 1829"/>
                <a:gd name="T25" fmla="*/ 298 h 1143"/>
                <a:gd name="T26" fmla="*/ 1120 w 1829"/>
                <a:gd name="T27" fmla="*/ 15 h 1143"/>
                <a:gd name="T28" fmla="*/ 1120 w 1829"/>
                <a:gd name="T29" fmla="*/ 15 h 1143"/>
                <a:gd name="T30" fmla="*/ 893 w 1829"/>
                <a:gd name="T31" fmla="*/ 143 h 1143"/>
                <a:gd name="T32" fmla="*/ 893 w 1829"/>
                <a:gd name="T33" fmla="*/ 143 h 1143"/>
                <a:gd name="T34" fmla="*/ 651 w 1829"/>
                <a:gd name="T35" fmla="*/ 39 h 1143"/>
                <a:gd name="T36" fmla="*/ 651 w 1829"/>
                <a:gd name="T37" fmla="*/ 39 h 1143"/>
                <a:gd name="T38" fmla="*/ 407 w 1829"/>
                <a:gd name="T39" fmla="*/ 237 h 1143"/>
                <a:gd name="T40" fmla="*/ 407 w 1829"/>
                <a:gd name="T41" fmla="*/ 237 h 1143"/>
                <a:gd name="T42" fmla="*/ 296 w 1829"/>
                <a:gd name="T43" fmla="*/ 227 h 1143"/>
                <a:gd name="T44" fmla="*/ 296 w 1829"/>
                <a:gd name="T45" fmla="*/ 227 h 1143"/>
                <a:gd name="T46" fmla="*/ 15 w 1829"/>
                <a:gd name="T47" fmla="*/ 561 h 1143"/>
                <a:gd name="T48" fmla="*/ 15 w 1829"/>
                <a:gd name="T49" fmla="*/ 561 h 1143"/>
                <a:gd name="T50" fmla="*/ 349 w 1829"/>
                <a:gd name="T51" fmla="*/ 842 h 1143"/>
                <a:gd name="T52" fmla="*/ 349 w 1829"/>
                <a:gd name="T53" fmla="*/ 842 h 1143"/>
                <a:gd name="T54" fmla="*/ 439 w 1829"/>
                <a:gd name="T55" fmla="*/ 821 h 1143"/>
                <a:gd name="T56" fmla="*/ 439 w 1829"/>
                <a:gd name="T57" fmla="*/ 821 h 1143"/>
                <a:gd name="T58" fmla="*/ 440 w 1829"/>
                <a:gd name="T59" fmla="*/ 835 h 1143"/>
                <a:gd name="T60" fmla="*/ 440 w 1829"/>
                <a:gd name="T61" fmla="*/ 835 h 1143"/>
                <a:gd name="T62" fmla="*/ 787 w 1829"/>
                <a:gd name="T63" fmla="*/ 1127 h 1143"/>
                <a:gd name="T64" fmla="*/ 787 w 1829"/>
                <a:gd name="T65" fmla="*/ 1127 h 1143"/>
                <a:gd name="T66" fmla="*/ 1029 w 1829"/>
                <a:gd name="T67" fmla="*/ 981 h 1143"/>
                <a:gd name="T68" fmla="*/ 1029 w 1829"/>
                <a:gd name="T69" fmla="*/ 981 h 1143"/>
                <a:gd name="T70" fmla="*/ 1227 w 1829"/>
                <a:gd name="T71" fmla="*/ 1041 h 1143"/>
                <a:gd name="T72" fmla="*/ 1227 w 1829"/>
                <a:gd name="T73" fmla="*/ 1041 h 1143"/>
                <a:gd name="T74" fmla="*/ 1467 w 1829"/>
                <a:gd name="T75" fmla="*/ 855 h 1143"/>
                <a:gd name="T76" fmla="*/ 1467 w 1829"/>
                <a:gd name="T77" fmla="*/ 855 h 1143"/>
                <a:gd name="T78" fmla="*/ 1567 w 1829"/>
                <a:gd name="T79" fmla="*/ 865 h 1143"/>
                <a:gd name="T80" fmla="*/ 1567 w 1829"/>
                <a:gd name="T81" fmla="*/ 865 h 1143"/>
                <a:gd name="T82" fmla="*/ 1815 w 1829"/>
                <a:gd name="T83" fmla="*/ 570 h 1143"/>
                <a:gd name="T84" fmla="*/ 1815 w 1829"/>
                <a:gd name="T85" fmla="*/ 570 h 1143"/>
                <a:gd name="T86" fmla="*/ 1520 w 1829"/>
                <a:gd name="T87" fmla="*/ 32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9" h="1143">
                  <a:moveTo>
                    <a:pt x="877" y="508"/>
                  </a:moveTo>
                  <a:lnTo>
                    <a:pt x="877" y="508"/>
                  </a:lnTo>
                  <a:cubicBezTo>
                    <a:pt x="880" y="504"/>
                    <a:pt x="883" y="501"/>
                    <a:pt x="887" y="498"/>
                  </a:cubicBezTo>
                  <a:lnTo>
                    <a:pt x="887" y="498"/>
                  </a:lnTo>
                  <a:cubicBezTo>
                    <a:pt x="891" y="505"/>
                    <a:pt x="897" y="513"/>
                    <a:pt x="903" y="520"/>
                  </a:cubicBezTo>
                  <a:lnTo>
                    <a:pt x="903" y="520"/>
                  </a:lnTo>
                  <a:cubicBezTo>
                    <a:pt x="894" y="516"/>
                    <a:pt x="886" y="511"/>
                    <a:pt x="877" y="508"/>
                  </a:cubicBezTo>
                  <a:close/>
                  <a:moveTo>
                    <a:pt x="1520" y="322"/>
                  </a:moveTo>
                  <a:lnTo>
                    <a:pt x="1520" y="322"/>
                  </a:lnTo>
                  <a:cubicBezTo>
                    <a:pt x="1499" y="324"/>
                    <a:pt x="1478" y="328"/>
                    <a:pt x="1458" y="335"/>
                  </a:cubicBezTo>
                  <a:lnTo>
                    <a:pt x="1458" y="335"/>
                  </a:lnTo>
                  <a:cubicBezTo>
                    <a:pt x="1459" y="323"/>
                    <a:pt x="1458" y="310"/>
                    <a:pt x="1457" y="298"/>
                  </a:cubicBezTo>
                  <a:lnTo>
                    <a:pt x="1457" y="298"/>
                  </a:lnTo>
                  <a:cubicBezTo>
                    <a:pt x="1443" y="127"/>
                    <a:pt x="1291" y="0"/>
                    <a:pt x="1120" y="15"/>
                  </a:cubicBezTo>
                  <a:lnTo>
                    <a:pt x="1120" y="15"/>
                  </a:lnTo>
                  <a:cubicBezTo>
                    <a:pt x="1025" y="23"/>
                    <a:pt x="944" y="72"/>
                    <a:pt x="893" y="143"/>
                  </a:cubicBezTo>
                  <a:lnTo>
                    <a:pt x="893" y="143"/>
                  </a:lnTo>
                  <a:cubicBezTo>
                    <a:pt x="837" y="73"/>
                    <a:pt x="747" y="31"/>
                    <a:pt x="651" y="39"/>
                  </a:cubicBezTo>
                  <a:lnTo>
                    <a:pt x="651" y="39"/>
                  </a:lnTo>
                  <a:cubicBezTo>
                    <a:pt x="533" y="49"/>
                    <a:pt x="439" y="131"/>
                    <a:pt x="407" y="237"/>
                  </a:cubicBezTo>
                  <a:lnTo>
                    <a:pt x="407" y="237"/>
                  </a:lnTo>
                  <a:cubicBezTo>
                    <a:pt x="372" y="227"/>
                    <a:pt x="335" y="223"/>
                    <a:pt x="296" y="227"/>
                  </a:cubicBezTo>
                  <a:lnTo>
                    <a:pt x="296" y="227"/>
                  </a:lnTo>
                  <a:cubicBezTo>
                    <a:pt x="126" y="241"/>
                    <a:pt x="0" y="391"/>
                    <a:pt x="15" y="561"/>
                  </a:cubicBezTo>
                  <a:lnTo>
                    <a:pt x="15" y="561"/>
                  </a:lnTo>
                  <a:cubicBezTo>
                    <a:pt x="29" y="731"/>
                    <a:pt x="179" y="857"/>
                    <a:pt x="349" y="842"/>
                  </a:cubicBezTo>
                  <a:lnTo>
                    <a:pt x="349" y="842"/>
                  </a:lnTo>
                  <a:cubicBezTo>
                    <a:pt x="380" y="840"/>
                    <a:pt x="411" y="832"/>
                    <a:pt x="439" y="821"/>
                  </a:cubicBezTo>
                  <a:lnTo>
                    <a:pt x="439" y="821"/>
                  </a:lnTo>
                  <a:cubicBezTo>
                    <a:pt x="439" y="826"/>
                    <a:pt x="439" y="830"/>
                    <a:pt x="440" y="835"/>
                  </a:cubicBezTo>
                  <a:lnTo>
                    <a:pt x="440" y="835"/>
                  </a:lnTo>
                  <a:cubicBezTo>
                    <a:pt x="455" y="1011"/>
                    <a:pt x="611" y="1142"/>
                    <a:pt x="787" y="1127"/>
                  </a:cubicBezTo>
                  <a:lnTo>
                    <a:pt x="787" y="1127"/>
                  </a:lnTo>
                  <a:cubicBezTo>
                    <a:pt x="890" y="1118"/>
                    <a:pt x="977" y="1062"/>
                    <a:pt x="1029" y="981"/>
                  </a:cubicBezTo>
                  <a:lnTo>
                    <a:pt x="1029" y="981"/>
                  </a:lnTo>
                  <a:cubicBezTo>
                    <a:pt x="1083" y="1024"/>
                    <a:pt x="1153" y="1047"/>
                    <a:pt x="1227" y="1041"/>
                  </a:cubicBezTo>
                  <a:lnTo>
                    <a:pt x="1227" y="1041"/>
                  </a:lnTo>
                  <a:cubicBezTo>
                    <a:pt x="1340" y="1031"/>
                    <a:pt x="1431" y="956"/>
                    <a:pt x="1467" y="855"/>
                  </a:cubicBezTo>
                  <a:lnTo>
                    <a:pt x="1467" y="855"/>
                  </a:lnTo>
                  <a:cubicBezTo>
                    <a:pt x="1499" y="864"/>
                    <a:pt x="1533" y="868"/>
                    <a:pt x="1567" y="865"/>
                  </a:cubicBezTo>
                  <a:lnTo>
                    <a:pt x="1567" y="865"/>
                  </a:lnTo>
                  <a:cubicBezTo>
                    <a:pt x="1717" y="852"/>
                    <a:pt x="1828" y="720"/>
                    <a:pt x="1815" y="570"/>
                  </a:cubicBezTo>
                  <a:lnTo>
                    <a:pt x="1815" y="570"/>
                  </a:lnTo>
                  <a:cubicBezTo>
                    <a:pt x="1802" y="420"/>
                    <a:pt x="1670" y="309"/>
                    <a:pt x="1520" y="32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825" name="Freeform 8">
              <a:extLst>
                <a:ext uri="{FF2B5EF4-FFF2-40B4-BE49-F238E27FC236}">
                  <a16:creationId xmlns:a16="http://schemas.microsoft.com/office/drawing/2014/main" id="{E82D1554-858C-CD40-A70F-E94BBC677763}"/>
                </a:ext>
              </a:extLst>
            </p:cNvPr>
            <p:cNvSpPr>
              <a:spLocks noChangeArrowheads="1"/>
            </p:cNvSpPr>
            <p:nvPr/>
          </p:nvSpPr>
          <p:spPr bwMode="auto">
            <a:xfrm>
              <a:off x="2839249" y="942132"/>
              <a:ext cx="1245638" cy="777397"/>
            </a:xfrm>
            <a:custGeom>
              <a:avLst/>
              <a:gdLst>
                <a:gd name="T0" fmla="*/ 877 w 1829"/>
                <a:gd name="T1" fmla="*/ 508 h 1143"/>
                <a:gd name="T2" fmla="*/ 877 w 1829"/>
                <a:gd name="T3" fmla="*/ 508 h 1143"/>
                <a:gd name="T4" fmla="*/ 887 w 1829"/>
                <a:gd name="T5" fmla="*/ 498 h 1143"/>
                <a:gd name="T6" fmla="*/ 887 w 1829"/>
                <a:gd name="T7" fmla="*/ 498 h 1143"/>
                <a:gd name="T8" fmla="*/ 903 w 1829"/>
                <a:gd name="T9" fmla="*/ 520 h 1143"/>
                <a:gd name="T10" fmla="*/ 903 w 1829"/>
                <a:gd name="T11" fmla="*/ 520 h 1143"/>
                <a:gd name="T12" fmla="*/ 877 w 1829"/>
                <a:gd name="T13" fmla="*/ 508 h 1143"/>
                <a:gd name="T14" fmla="*/ 1520 w 1829"/>
                <a:gd name="T15" fmla="*/ 322 h 1143"/>
                <a:gd name="T16" fmla="*/ 1520 w 1829"/>
                <a:gd name="T17" fmla="*/ 322 h 1143"/>
                <a:gd name="T18" fmla="*/ 1458 w 1829"/>
                <a:gd name="T19" fmla="*/ 335 h 1143"/>
                <a:gd name="T20" fmla="*/ 1458 w 1829"/>
                <a:gd name="T21" fmla="*/ 335 h 1143"/>
                <a:gd name="T22" fmla="*/ 1457 w 1829"/>
                <a:gd name="T23" fmla="*/ 298 h 1143"/>
                <a:gd name="T24" fmla="*/ 1457 w 1829"/>
                <a:gd name="T25" fmla="*/ 298 h 1143"/>
                <a:gd name="T26" fmla="*/ 1120 w 1829"/>
                <a:gd name="T27" fmla="*/ 15 h 1143"/>
                <a:gd name="T28" fmla="*/ 1120 w 1829"/>
                <a:gd name="T29" fmla="*/ 15 h 1143"/>
                <a:gd name="T30" fmla="*/ 893 w 1829"/>
                <a:gd name="T31" fmla="*/ 143 h 1143"/>
                <a:gd name="T32" fmla="*/ 893 w 1829"/>
                <a:gd name="T33" fmla="*/ 143 h 1143"/>
                <a:gd name="T34" fmla="*/ 651 w 1829"/>
                <a:gd name="T35" fmla="*/ 39 h 1143"/>
                <a:gd name="T36" fmla="*/ 651 w 1829"/>
                <a:gd name="T37" fmla="*/ 39 h 1143"/>
                <a:gd name="T38" fmla="*/ 407 w 1829"/>
                <a:gd name="T39" fmla="*/ 237 h 1143"/>
                <a:gd name="T40" fmla="*/ 407 w 1829"/>
                <a:gd name="T41" fmla="*/ 237 h 1143"/>
                <a:gd name="T42" fmla="*/ 296 w 1829"/>
                <a:gd name="T43" fmla="*/ 227 h 1143"/>
                <a:gd name="T44" fmla="*/ 296 w 1829"/>
                <a:gd name="T45" fmla="*/ 227 h 1143"/>
                <a:gd name="T46" fmla="*/ 15 w 1829"/>
                <a:gd name="T47" fmla="*/ 561 h 1143"/>
                <a:gd name="T48" fmla="*/ 15 w 1829"/>
                <a:gd name="T49" fmla="*/ 561 h 1143"/>
                <a:gd name="T50" fmla="*/ 349 w 1829"/>
                <a:gd name="T51" fmla="*/ 842 h 1143"/>
                <a:gd name="T52" fmla="*/ 349 w 1829"/>
                <a:gd name="T53" fmla="*/ 842 h 1143"/>
                <a:gd name="T54" fmla="*/ 439 w 1829"/>
                <a:gd name="T55" fmla="*/ 821 h 1143"/>
                <a:gd name="T56" fmla="*/ 439 w 1829"/>
                <a:gd name="T57" fmla="*/ 821 h 1143"/>
                <a:gd name="T58" fmla="*/ 440 w 1829"/>
                <a:gd name="T59" fmla="*/ 835 h 1143"/>
                <a:gd name="T60" fmla="*/ 440 w 1829"/>
                <a:gd name="T61" fmla="*/ 835 h 1143"/>
                <a:gd name="T62" fmla="*/ 787 w 1829"/>
                <a:gd name="T63" fmla="*/ 1127 h 1143"/>
                <a:gd name="T64" fmla="*/ 787 w 1829"/>
                <a:gd name="T65" fmla="*/ 1127 h 1143"/>
                <a:gd name="T66" fmla="*/ 1029 w 1829"/>
                <a:gd name="T67" fmla="*/ 981 h 1143"/>
                <a:gd name="T68" fmla="*/ 1029 w 1829"/>
                <a:gd name="T69" fmla="*/ 981 h 1143"/>
                <a:gd name="T70" fmla="*/ 1227 w 1829"/>
                <a:gd name="T71" fmla="*/ 1041 h 1143"/>
                <a:gd name="T72" fmla="*/ 1227 w 1829"/>
                <a:gd name="T73" fmla="*/ 1041 h 1143"/>
                <a:gd name="T74" fmla="*/ 1467 w 1829"/>
                <a:gd name="T75" fmla="*/ 855 h 1143"/>
                <a:gd name="T76" fmla="*/ 1467 w 1829"/>
                <a:gd name="T77" fmla="*/ 855 h 1143"/>
                <a:gd name="T78" fmla="*/ 1567 w 1829"/>
                <a:gd name="T79" fmla="*/ 865 h 1143"/>
                <a:gd name="T80" fmla="*/ 1567 w 1829"/>
                <a:gd name="T81" fmla="*/ 865 h 1143"/>
                <a:gd name="T82" fmla="*/ 1815 w 1829"/>
                <a:gd name="T83" fmla="*/ 570 h 1143"/>
                <a:gd name="T84" fmla="*/ 1815 w 1829"/>
                <a:gd name="T85" fmla="*/ 570 h 1143"/>
                <a:gd name="T86" fmla="*/ 1520 w 1829"/>
                <a:gd name="T87" fmla="*/ 32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9" h="1143">
                  <a:moveTo>
                    <a:pt x="877" y="508"/>
                  </a:moveTo>
                  <a:lnTo>
                    <a:pt x="877" y="508"/>
                  </a:lnTo>
                  <a:cubicBezTo>
                    <a:pt x="880" y="504"/>
                    <a:pt x="883" y="501"/>
                    <a:pt x="887" y="498"/>
                  </a:cubicBezTo>
                  <a:lnTo>
                    <a:pt x="887" y="498"/>
                  </a:lnTo>
                  <a:cubicBezTo>
                    <a:pt x="891" y="505"/>
                    <a:pt x="897" y="513"/>
                    <a:pt x="903" y="520"/>
                  </a:cubicBezTo>
                  <a:lnTo>
                    <a:pt x="903" y="520"/>
                  </a:lnTo>
                  <a:cubicBezTo>
                    <a:pt x="894" y="516"/>
                    <a:pt x="886" y="511"/>
                    <a:pt x="877" y="508"/>
                  </a:cubicBezTo>
                  <a:close/>
                  <a:moveTo>
                    <a:pt x="1520" y="322"/>
                  </a:moveTo>
                  <a:lnTo>
                    <a:pt x="1520" y="322"/>
                  </a:lnTo>
                  <a:cubicBezTo>
                    <a:pt x="1499" y="324"/>
                    <a:pt x="1478" y="328"/>
                    <a:pt x="1458" y="335"/>
                  </a:cubicBezTo>
                  <a:lnTo>
                    <a:pt x="1458" y="335"/>
                  </a:lnTo>
                  <a:cubicBezTo>
                    <a:pt x="1459" y="323"/>
                    <a:pt x="1458" y="310"/>
                    <a:pt x="1457" y="298"/>
                  </a:cubicBezTo>
                  <a:lnTo>
                    <a:pt x="1457" y="298"/>
                  </a:lnTo>
                  <a:cubicBezTo>
                    <a:pt x="1443" y="127"/>
                    <a:pt x="1291" y="0"/>
                    <a:pt x="1120" y="15"/>
                  </a:cubicBezTo>
                  <a:lnTo>
                    <a:pt x="1120" y="15"/>
                  </a:lnTo>
                  <a:cubicBezTo>
                    <a:pt x="1025" y="23"/>
                    <a:pt x="944" y="72"/>
                    <a:pt x="893" y="143"/>
                  </a:cubicBezTo>
                  <a:lnTo>
                    <a:pt x="893" y="143"/>
                  </a:lnTo>
                  <a:cubicBezTo>
                    <a:pt x="837" y="73"/>
                    <a:pt x="747" y="31"/>
                    <a:pt x="651" y="39"/>
                  </a:cubicBezTo>
                  <a:lnTo>
                    <a:pt x="651" y="39"/>
                  </a:lnTo>
                  <a:cubicBezTo>
                    <a:pt x="533" y="49"/>
                    <a:pt x="439" y="131"/>
                    <a:pt x="407" y="237"/>
                  </a:cubicBezTo>
                  <a:lnTo>
                    <a:pt x="407" y="237"/>
                  </a:lnTo>
                  <a:cubicBezTo>
                    <a:pt x="372" y="227"/>
                    <a:pt x="335" y="223"/>
                    <a:pt x="296" y="227"/>
                  </a:cubicBezTo>
                  <a:lnTo>
                    <a:pt x="296" y="227"/>
                  </a:lnTo>
                  <a:cubicBezTo>
                    <a:pt x="126" y="241"/>
                    <a:pt x="0" y="391"/>
                    <a:pt x="15" y="561"/>
                  </a:cubicBezTo>
                  <a:lnTo>
                    <a:pt x="15" y="561"/>
                  </a:lnTo>
                  <a:cubicBezTo>
                    <a:pt x="29" y="731"/>
                    <a:pt x="179" y="857"/>
                    <a:pt x="349" y="842"/>
                  </a:cubicBezTo>
                  <a:lnTo>
                    <a:pt x="349" y="842"/>
                  </a:lnTo>
                  <a:cubicBezTo>
                    <a:pt x="380" y="840"/>
                    <a:pt x="411" y="832"/>
                    <a:pt x="439" y="821"/>
                  </a:cubicBezTo>
                  <a:lnTo>
                    <a:pt x="439" y="821"/>
                  </a:lnTo>
                  <a:cubicBezTo>
                    <a:pt x="439" y="826"/>
                    <a:pt x="439" y="830"/>
                    <a:pt x="440" y="835"/>
                  </a:cubicBezTo>
                  <a:lnTo>
                    <a:pt x="440" y="835"/>
                  </a:lnTo>
                  <a:cubicBezTo>
                    <a:pt x="455" y="1011"/>
                    <a:pt x="611" y="1142"/>
                    <a:pt x="787" y="1127"/>
                  </a:cubicBezTo>
                  <a:lnTo>
                    <a:pt x="787" y="1127"/>
                  </a:lnTo>
                  <a:cubicBezTo>
                    <a:pt x="890" y="1118"/>
                    <a:pt x="977" y="1062"/>
                    <a:pt x="1029" y="981"/>
                  </a:cubicBezTo>
                  <a:lnTo>
                    <a:pt x="1029" y="981"/>
                  </a:lnTo>
                  <a:cubicBezTo>
                    <a:pt x="1083" y="1024"/>
                    <a:pt x="1153" y="1047"/>
                    <a:pt x="1227" y="1041"/>
                  </a:cubicBezTo>
                  <a:lnTo>
                    <a:pt x="1227" y="1041"/>
                  </a:lnTo>
                  <a:cubicBezTo>
                    <a:pt x="1340" y="1031"/>
                    <a:pt x="1431" y="956"/>
                    <a:pt x="1467" y="855"/>
                  </a:cubicBezTo>
                  <a:lnTo>
                    <a:pt x="1467" y="855"/>
                  </a:lnTo>
                  <a:cubicBezTo>
                    <a:pt x="1499" y="864"/>
                    <a:pt x="1533" y="868"/>
                    <a:pt x="1567" y="865"/>
                  </a:cubicBezTo>
                  <a:lnTo>
                    <a:pt x="1567" y="865"/>
                  </a:lnTo>
                  <a:cubicBezTo>
                    <a:pt x="1717" y="852"/>
                    <a:pt x="1828" y="720"/>
                    <a:pt x="1815" y="570"/>
                  </a:cubicBezTo>
                  <a:lnTo>
                    <a:pt x="1815" y="570"/>
                  </a:lnTo>
                  <a:cubicBezTo>
                    <a:pt x="1802" y="420"/>
                    <a:pt x="1670" y="309"/>
                    <a:pt x="1520" y="32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sp>
          <p:nvSpPr>
            <p:cNvPr id="826" name="Freeform 5">
              <a:extLst>
                <a:ext uri="{FF2B5EF4-FFF2-40B4-BE49-F238E27FC236}">
                  <a16:creationId xmlns:a16="http://schemas.microsoft.com/office/drawing/2014/main" id="{C311831C-028E-8C43-BDD2-2D0719D88E28}"/>
                </a:ext>
              </a:extLst>
            </p:cNvPr>
            <p:cNvSpPr>
              <a:spLocks noChangeArrowheads="1"/>
            </p:cNvSpPr>
            <p:nvPr/>
          </p:nvSpPr>
          <p:spPr bwMode="auto">
            <a:xfrm>
              <a:off x="20349039" y="1065288"/>
              <a:ext cx="1884967" cy="1149588"/>
            </a:xfrm>
            <a:custGeom>
              <a:avLst/>
              <a:gdLst>
                <a:gd name="T0" fmla="*/ 1419 w 2768"/>
                <a:gd name="T1" fmla="*/ 953 h 1690"/>
                <a:gd name="T2" fmla="*/ 1419 w 2768"/>
                <a:gd name="T3" fmla="*/ 953 h 1690"/>
                <a:gd name="T4" fmla="*/ 1397 w 2768"/>
                <a:gd name="T5" fmla="*/ 918 h 1690"/>
                <a:gd name="T6" fmla="*/ 1397 w 2768"/>
                <a:gd name="T7" fmla="*/ 918 h 1690"/>
                <a:gd name="T8" fmla="*/ 1434 w 2768"/>
                <a:gd name="T9" fmla="*/ 938 h 1690"/>
                <a:gd name="T10" fmla="*/ 1434 w 2768"/>
                <a:gd name="T11" fmla="*/ 938 h 1690"/>
                <a:gd name="T12" fmla="*/ 1419 w 2768"/>
                <a:gd name="T13" fmla="*/ 953 h 1690"/>
                <a:gd name="T14" fmla="*/ 2290 w 2768"/>
                <a:gd name="T15" fmla="*/ 495 h 1690"/>
                <a:gd name="T16" fmla="*/ 2290 w 2768"/>
                <a:gd name="T17" fmla="*/ 495 h 1690"/>
                <a:gd name="T18" fmla="*/ 2149 w 2768"/>
                <a:gd name="T19" fmla="*/ 517 h 1690"/>
                <a:gd name="T20" fmla="*/ 2149 w 2768"/>
                <a:gd name="T21" fmla="*/ 517 h 1690"/>
                <a:gd name="T22" fmla="*/ 2150 w 2768"/>
                <a:gd name="T23" fmla="*/ 495 h 1690"/>
                <a:gd name="T24" fmla="*/ 2150 w 2768"/>
                <a:gd name="T25" fmla="*/ 495 h 1690"/>
                <a:gd name="T26" fmla="*/ 1655 w 2768"/>
                <a:gd name="T27" fmla="*/ 0 h 1690"/>
                <a:gd name="T28" fmla="*/ 1655 w 2768"/>
                <a:gd name="T29" fmla="*/ 0 h 1690"/>
                <a:gd name="T30" fmla="*/ 1264 w 2768"/>
                <a:gd name="T31" fmla="*/ 192 h 1690"/>
                <a:gd name="T32" fmla="*/ 1264 w 2768"/>
                <a:gd name="T33" fmla="*/ 192 h 1690"/>
                <a:gd name="T34" fmla="*/ 967 w 2768"/>
                <a:gd name="T35" fmla="*/ 74 h 1690"/>
                <a:gd name="T36" fmla="*/ 967 w 2768"/>
                <a:gd name="T37" fmla="*/ 74 h 1690"/>
                <a:gd name="T38" fmla="*/ 573 w 2768"/>
                <a:gd name="T39" fmla="*/ 328 h 1690"/>
                <a:gd name="T40" fmla="*/ 573 w 2768"/>
                <a:gd name="T41" fmla="*/ 328 h 1690"/>
                <a:gd name="T42" fmla="*/ 421 w 2768"/>
                <a:gd name="T43" fmla="*/ 299 h 1690"/>
                <a:gd name="T44" fmla="*/ 421 w 2768"/>
                <a:gd name="T45" fmla="*/ 299 h 1690"/>
                <a:gd name="T46" fmla="*/ 0 w 2768"/>
                <a:gd name="T47" fmla="*/ 719 h 1690"/>
                <a:gd name="T48" fmla="*/ 0 w 2768"/>
                <a:gd name="T49" fmla="*/ 719 h 1690"/>
                <a:gd name="T50" fmla="*/ 421 w 2768"/>
                <a:gd name="T51" fmla="*/ 1139 h 1690"/>
                <a:gd name="T52" fmla="*/ 421 w 2768"/>
                <a:gd name="T53" fmla="*/ 1139 h 1690"/>
                <a:gd name="T54" fmla="*/ 518 w 2768"/>
                <a:gd name="T55" fmla="*/ 1128 h 1690"/>
                <a:gd name="T56" fmla="*/ 518 w 2768"/>
                <a:gd name="T57" fmla="*/ 1128 h 1690"/>
                <a:gd name="T58" fmla="*/ 515 w 2768"/>
                <a:gd name="T59" fmla="*/ 1184 h 1690"/>
                <a:gd name="T60" fmla="*/ 515 w 2768"/>
                <a:gd name="T61" fmla="*/ 1184 h 1690"/>
                <a:gd name="T62" fmla="*/ 996 w 2768"/>
                <a:gd name="T63" fmla="*/ 1665 h 1690"/>
                <a:gd name="T64" fmla="*/ 996 w 2768"/>
                <a:gd name="T65" fmla="*/ 1665 h 1690"/>
                <a:gd name="T66" fmla="*/ 1361 w 2768"/>
                <a:gd name="T67" fmla="*/ 1497 h 1690"/>
                <a:gd name="T68" fmla="*/ 1361 w 2768"/>
                <a:gd name="T69" fmla="*/ 1497 h 1690"/>
                <a:gd name="T70" fmla="*/ 1720 w 2768"/>
                <a:gd name="T71" fmla="*/ 1689 h 1690"/>
                <a:gd name="T72" fmla="*/ 1720 w 2768"/>
                <a:gd name="T73" fmla="*/ 1689 h 1690"/>
                <a:gd name="T74" fmla="*/ 2120 w 2768"/>
                <a:gd name="T75" fmla="*/ 1416 h 1690"/>
                <a:gd name="T76" fmla="*/ 2120 w 2768"/>
                <a:gd name="T77" fmla="*/ 1416 h 1690"/>
                <a:gd name="T78" fmla="*/ 2290 w 2768"/>
                <a:gd name="T79" fmla="*/ 1448 h 1690"/>
                <a:gd name="T80" fmla="*/ 2290 w 2768"/>
                <a:gd name="T81" fmla="*/ 1448 h 1690"/>
                <a:gd name="T82" fmla="*/ 2767 w 2768"/>
                <a:gd name="T83" fmla="*/ 971 h 1690"/>
                <a:gd name="T84" fmla="*/ 2767 w 2768"/>
                <a:gd name="T85" fmla="*/ 971 h 1690"/>
                <a:gd name="T86" fmla="*/ 2290 w 2768"/>
                <a:gd name="T87" fmla="*/ 495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68" h="1690">
                  <a:moveTo>
                    <a:pt x="1419" y="953"/>
                  </a:moveTo>
                  <a:lnTo>
                    <a:pt x="1419" y="953"/>
                  </a:lnTo>
                  <a:cubicBezTo>
                    <a:pt x="1412" y="941"/>
                    <a:pt x="1404" y="929"/>
                    <a:pt x="1397" y="918"/>
                  </a:cubicBezTo>
                  <a:lnTo>
                    <a:pt x="1397" y="918"/>
                  </a:lnTo>
                  <a:cubicBezTo>
                    <a:pt x="1409" y="924"/>
                    <a:pt x="1421" y="932"/>
                    <a:pt x="1434" y="938"/>
                  </a:cubicBezTo>
                  <a:lnTo>
                    <a:pt x="1434" y="938"/>
                  </a:lnTo>
                  <a:cubicBezTo>
                    <a:pt x="1429" y="943"/>
                    <a:pt x="1424" y="948"/>
                    <a:pt x="1419" y="953"/>
                  </a:cubicBezTo>
                  <a:close/>
                  <a:moveTo>
                    <a:pt x="2290" y="495"/>
                  </a:moveTo>
                  <a:lnTo>
                    <a:pt x="2290" y="495"/>
                  </a:lnTo>
                  <a:cubicBezTo>
                    <a:pt x="2241" y="495"/>
                    <a:pt x="2194" y="503"/>
                    <a:pt x="2149" y="517"/>
                  </a:cubicBezTo>
                  <a:lnTo>
                    <a:pt x="2149" y="517"/>
                  </a:lnTo>
                  <a:cubicBezTo>
                    <a:pt x="2150" y="510"/>
                    <a:pt x="2150" y="503"/>
                    <a:pt x="2150" y="495"/>
                  </a:cubicBezTo>
                  <a:lnTo>
                    <a:pt x="2150" y="495"/>
                  </a:lnTo>
                  <a:cubicBezTo>
                    <a:pt x="2150" y="222"/>
                    <a:pt x="1928" y="0"/>
                    <a:pt x="1655" y="0"/>
                  </a:cubicBezTo>
                  <a:lnTo>
                    <a:pt x="1655" y="0"/>
                  </a:lnTo>
                  <a:cubicBezTo>
                    <a:pt x="1496" y="0"/>
                    <a:pt x="1355" y="75"/>
                    <a:pt x="1264" y="192"/>
                  </a:cubicBezTo>
                  <a:lnTo>
                    <a:pt x="1264" y="192"/>
                  </a:lnTo>
                  <a:cubicBezTo>
                    <a:pt x="1186" y="119"/>
                    <a:pt x="1082" y="74"/>
                    <a:pt x="967" y="74"/>
                  </a:cubicBezTo>
                  <a:lnTo>
                    <a:pt x="967" y="74"/>
                  </a:lnTo>
                  <a:cubicBezTo>
                    <a:pt x="792" y="74"/>
                    <a:pt x="642" y="179"/>
                    <a:pt x="573" y="328"/>
                  </a:cubicBezTo>
                  <a:lnTo>
                    <a:pt x="573" y="328"/>
                  </a:lnTo>
                  <a:cubicBezTo>
                    <a:pt x="526" y="309"/>
                    <a:pt x="475" y="299"/>
                    <a:pt x="421" y="299"/>
                  </a:cubicBezTo>
                  <a:lnTo>
                    <a:pt x="421" y="299"/>
                  </a:lnTo>
                  <a:cubicBezTo>
                    <a:pt x="189" y="299"/>
                    <a:pt x="0" y="487"/>
                    <a:pt x="0" y="719"/>
                  </a:cubicBezTo>
                  <a:lnTo>
                    <a:pt x="0" y="719"/>
                  </a:lnTo>
                  <a:cubicBezTo>
                    <a:pt x="0" y="951"/>
                    <a:pt x="189" y="1139"/>
                    <a:pt x="421" y="1139"/>
                  </a:cubicBezTo>
                  <a:lnTo>
                    <a:pt x="421" y="1139"/>
                  </a:lnTo>
                  <a:cubicBezTo>
                    <a:pt x="454" y="1139"/>
                    <a:pt x="487" y="1135"/>
                    <a:pt x="518" y="1128"/>
                  </a:cubicBezTo>
                  <a:lnTo>
                    <a:pt x="518" y="1128"/>
                  </a:lnTo>
                  <a:cubicBezTo>
                    <a:pt x="516" y="1146"/>
                    <a:pt x="515" y="1165"/>
                    <a:pt x="515" y="1184"/>
                  </a:cubicBezTo>
                  <a:lnTo>
                    <a:pt x="515" y="1184"/>
                  </a:lnTo>
                  <a:cubicBezTo>
                    <a:pt x="515" y="1449"/>
                    <a:pt x="730" y="1665"/>
                    <a:pt x="996" y="1665"/>
                  </a:cubicBezTo>
                  <a:lnTo>
                    <a:pt x="996" y="1665"/>
                  </a:lnTo>
                  <a:cubicBezTo>
                    <a:pt x="1142" y="1665"/>
                    <a:pt x="1273" y="1599"/>
                    <a:pt x="1361" y="1497"/>
                  </a:cubicBezTo>
                  <a:lnTo>
                    <a:pt x="1361" y="1497"/>
                  </a:lnTo>
                  <a:cubicBezTo>
                    <a:pt x="1439" y="1613"/>
                    <a:pt x="1570" y="1689"/>
                    <a:pt x="1720" y="1689"/>
                  </a:cubicBezTo>
                  <a:lnTo>
                    <a:pt x="1720" y="1689"/>
                  </a:lnTo>
                  <a:cubicBezTo>
                    <a:pt x="1902" y="1689"/>
                    <a:pt x="2057" y="1577"/>
                    <a:pt x="2120" y="1416"/>
                  </a:cubicBezTo>
                  <a:lnTo>
                    <a:pt x="2120" y="1416"/>
                  </a:lnTo>
                  <a:cubicBezTo>
                    <a:pt x="2173" y="1437"/>
                    <a:pt x="2230" y="1448"/>
                    <a:pt x="2290" y="1448"/>
                  </a:cubicBezTo>
                  <a:lnTo>
                    <a:pt x="2290" y="1448"/>
                  </a:lnTo>
                  <a:cubicBezTo>
                    <a:pt x="2553" y="1448"/>
                    <a:pt x="2767" y="1234"/>
                    <a:pt x="2767" y="971"/>
                  </a:cubicBezTo>
                  <a:lnTo>
                    <a:pt x="2767" y="971"/>
                  </a:lnTo>
                  <a:cubicBezTo>
                    <a:pt x="2767" y="709"/>
                    <a:pt x="2553" y="495"/>
                    <a:pt x="2290" y="49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265" dirty="0">
                <a:latin typeface="Lato Light" panose="020F0502020204030203" pitchFamily="34" charset="0"/>
              </a:endParaRPr>
            </a:p>
          </p:txBody>
        </p:sp>
      </p:grpSp>
      <p:grpSp>
        <p:nvGrpSpPr>
          <p:cNvPr id="5" name="Group 4">
            <a:extLst>
              <a:ext uri="{FF2B5EF4-FFF2-40B4-BE49-F238E27FC236}">
                <a16:creationId xmlns:a16="http://schemas.microsoft.com/office/drawing/2014/main" id="{36620808-EDE9-EE4D-87AB-32EDC9DAF6AE}"/>
              </a:ext>
            </a:extLst>
          </p:cNvPr>
          <p:cNvGrpSpPr/>
          <p:nvPr/>
        </p:nvGrpSpPr>
        <p:grpSpPr>
          <a:xfrm>
            <a:off x="2845369" y="474509"/>
            <a:ext cx="6519449" cy="5521947"/>
            <a:chOff x="6586626" y="1710525"/>
            <a:chExt cx="11240765" cy="9520882"/>
          </a:xfrm>
        </p:grpSpPr>
        <p:sp>
          <p:nvSpPr>
            <p:cNvPr id="3081" name="Freeform 9">
              <a:extLst>
                <a:ext uri="{FF2B5EF4-FFF2-40B4-BE49-F238E27FC236}">
                  <a16:creationId xmlns:a16="http://schemas.microsoft.com/office/drawing/2014/main" id="{50370BD8-D791-9C4F-8128-EB49E2BBB7C8}"/>
                </a:ext>
              </a:extLst>
            </p:cNvPr>
            <p:cNvSpPr>
              <a:spLocks noChangeArrowheads="1"/>
            </p:cNvSpPr>
            <p:nvPr/>
          </p:nvSpPr>
          <p:spPr bwMode="auto">
            <a:xfrm>
              <a:off x="6586626" y="7428457"/>
              <a:ext cx="3190637" cy="3802950"/>
            </a:xfrm>
            <a:custGeom>
              <a:avLst/>
              <a:gdLst>
                <a:gd name="T0" fmla="*/ 0 w 4688"/>
                <a:gd name="T1" fmla="*/ 0 h 5587"/>
                <a:gd name="T2" fmla="*/ 0 w 4688"/>
                <a:gd name="T3" fmla="*/ 0 h 5587"/>
                <a:gd name="T4" fmla="*/ 2312 w 4688"/>
                <a:gd name="T5" fmla="*/ 5586 h 5587"/>
                <a:gd name="T6" fmla="*/ 4687 w 4688"/>
                <a:gd name="T7" fmla="*/ 3211 h 5587"/>
                <a:gd name="T8" fmla="*/ 4687 w 4688"/>
                <a:gd name="T9" fmla="*/ 3211 h 5587"/>
                <a:gd name="T10" fmla="*/ 3358 w 4688"/>
                <a:gd name="T11" fmla="*/ 0 h 5587"/>
                <a:gd name="T12" fmla="*/ 0 w 4688"/>
                <a:gd name="T13" fmla="*/ 0 h 5587"/>
              </a:gdLst>
              <a:ahLst/>
              <a:cxnLst>
                <a:cxn ang="0">
                  <a:pos x="T0" y="T1"/>
                </a:cxn>
                <a:cxn ang="0">
                  <a:pos x="T2" y="T3"/>
                </a:cxn>
                <a:cxn ang="0">
                  <a:pos x="T4" y="T5"/>
                </a:cxn>
                <a:cxn ang="0">
                  <a:pos x="T6" y="T7"/>
                </a:cxn>
                <a:cxn ang="0">
                  <a:pos x="T8" y="T9"/>
                </a:cxn>
                <a:cxn ang="0">
                  <a:pos x="T10" y="T11"/>
                </a:cxn>
                <a:cxn ang="0">
                  <a:pos x="T12" y="T13"/>
                </a:cxn>
              </a:cxnLst>
              <a:rect l="0" t="0" r="r" b="b"/>
              <a:pathLst>
                <a:path w="4688" h="5587">
                  <a:moveTo>
                    <a:pt x="0" y="0"/>
                  </a:moveTo>
                  <a:lnTo>
                    <a:pt x="0" y="0"/>
                  </a:lnTo>
                  <a:cubicBezTo>
                    <a:pt x="38" y="2169"/>
                    <a:pt x="911" y="4133"/>
                    <a:pt x="2312" y="5586"/>
                  </a:cubicBezTo>
                  <a:lnTo>
                    <a:pt x="4687" y="3211"/>
                  </a:lnTo>
                  <a:lnTo>
                    <a:pt x="4687" y="3211"/>
                  </a:lnTo>
                  <a:cubicBezTo>
                    <a:pt x="3892" y="2367"/>
                    <a:pt x="3394" y="1242"/>
                    <a:pt x="3358" y="0"/>
                  </a:cubicBezTo>
                  <a:lnTo>
                    <a:pt x="0" y="0"/>
                  </a:lnTo>
                </a:path>
              </a:pathLst>
            </a:custGeom>
            <a:solidFill>
              <a:schemeClr val="accent1"/>
            </a:solidFill>
            <a:ln>
              <a:noFill/>
            </a:ln>
            <a:effectLst/>
          </p:spPr>
          <p:txBody>
            <a:bodyPr wrap="none" anchor="ctr"/>
            <a:lstStyle/>
            <a:p>
              <a:endParaRPr lang="en-US" sz="3265" dirty="0">
                <a:latin typeface="Lato Light" panose="020F0502020204030203" pitchFamily="34" charset="0"/>
              </a:endParaRPr>
            </a:p>
          </p:txBody>
        </p:sp>
        <p:sp>
          <p:nvSpPr>
            <p:cNvPr id="3082" name="Freeform 10">
              <a:extLst>
                <a:ext uri="{FF2B5EF4-FFF2-40B4-BE49-F238E27FC236}">
                  <a16:creationId xmlns:a16="http://schemas.microsoft.com/office/drawing/2014/main" id="{5A2D9074-89E9-FE4D-9331-70F344EB36CA}"/>
                </a:ext>
              </a:extLst>
            </p:cNvPr>
            <p:cNvSpPr>
              <a:spLocks noChangeArrowheads="1"/>
            </p:cNvSpPr>
            <p:nvPr/>
          </p:nvSpPr>
          <p:spPr bwMode="auto">
            <a:xfrm>
              <a:off x="6586626" y="3427406"/>
              <a:ext cx="3190637" cy="3799948"/>
            </a:xfrm>
            <a:custGeom>
              <a:avLst/>
              <a:gdLst>
                <a:gd name="T0" fmla="*/ 0 w 4689"/>
                <a:gd name="T1" fmla="*/ 5582 h 5583"/>
                <a:gd name="T2" fmla="*/ 3358 w 4689"/>
                <a:gd name="T3" fmla="*/ 5582 h 5583"/>
                <a:gd name="T4" fmla="*/ 3358 w 4689"/>
                <a:gd name="T5" fmla="*/ 5582 h 5583"/>
                <a:gd name="T6" fmla="*/ 4688 w 4689"/>
                <a:gd name="T7" fmla="*/ 2374 h 5583"/>
                <a:gd name="T8" fmla="*/ 2314 w 4689"/>
                <a:gd name="T9" fmla="*/ 0 h 5583"/>
                <a:gd name="T10" fmla="*/ 2314 w 4689"/>
                <a:gd name="T11" fmla="*/ 0 h 5583"/>
                <a:gd name="T12" fmla="*/ 0 w 4689"/>
                <a:gd name="T13" fmla="*/ 5582 h 5583"/>
              </a:gdLst>
              <a:ahLst/>
              <a:cxnLst>
                <a:cxn ang="0">
                  <a:pos x="T0" y="T1"/>
                </a:cxn>
                <a:cxn ang="0">
                  <a:pos x="T2" y="T3"/>
                </a:cxn>
                <a:cxn ang="0">
                  <a:pos x="T4" y="T5"/>
                </a:cxn>
                <a:cxn ang="0">
                  <a:pos x="T6" y="T7"/>
                </a:cxn>
                <a:cxn ang="0">
                  <a:pos x="T8" y="T9"/>
                </a:cxn>
                <a:cxn ang="0">
                  <a:pos x="T10" y="T11"/>
                </a:cxn>
                <a:cxn ang="0">
                  <a:pos x="T12" y="T13"/>
                </a:cxn>
              </a:cxnLst>
              <a:rect l="0" t="0" r="r" b="b"/>
              <a:pathLst>
                <a:path w="4689" h="5583">
                  <a:moveTo>
                    <a:pt x="0" y="5582"/>
                  </a:moveTo>
                  <a:lnTo>
                    <a:pt x="3358" y="5582"/>
                  </a:lnTo>
                  <a:lnTo>
                    <a:pt x="3358" y="5582"/>
                  </a:lnTo>
                  <a:cubicBezTo>
                    <a:pt x="3395" y="4343"/>
                    <a:pt x="3894" y="3218"/>
                    <a:pt x="4688" y="2374"/>
                  </a:cubicBezTo>
                  <a:lnTo>
                    <a:pt x="2314" y="0"/>
                  </a:lnTo>
                  <a:lnTo>
                    <a:pt x="2314" y="0"/>
                  </a:lnTo>
                  <a:cubicBezTo>
                    <a:pt x="912" y="1451"/>
                    <a:pt x="39" y="3415"/>
                    <a:pt x="0" y="5582"/>
                  </a:cubicBezTo>
                </a:path>
              </a:pathLst>
            </a:custGeom>
            <a:solidFill>
              <a:schemeClr val="accent2"/>
            </a:solidFill>
            <a:ln>
              <a:noFill/>
            </a:ln>
            <a:effectLst/>
          </p:spPr>
          <p:txBody>
            <a:bodyPr wrap="none" anchor="ctr"/>
            <a:lstStyle/>
            <a:p>
              <a:endParaRPr lang="en-US" sz="3265" dirty="0">
                <a:latin typeface="Lato Light" panose="020F0502020204030203" pitchFamily="34" charset="0"/>
              </a:endParaRPr>
            </a:p>
          </p:txBody>
        </p:sp>
        <p:sp>
          <p:nvSpPr>
            <p:cNvPr id="3083" name="Freeform 11">
              <a:extLst>
                <a:ext uri="{FF2B5EF4-FFF2-40B4-BE49-F238E27FC236}">
                  <a16:creationId xmlns:a16="http://schemas.microsoft.com/office/drawing/2014/main" id="{10E069A9-3D4B-624B-9848-9864D9DD3081}"/>
                </a:ext>
              </a:extLst>
            </p:cNvPr>
            <p:cNvSpPr>
              <a:spLocks noChangeArrowheads="1"/>
            </p:cNvSpPr>
            <p:nvPr/>
          </p:nvSpPr>
          <p:spPr bwMode="auto">
            <a:xfrm>
              <a:off x="8306509" y="1710525"/>
              <a:ext cx="3799949" cy="3190635"/>
            </a:xfrm>
            <a:custGeom>
              <a:avLst/>
              <a:gdLst>
                <a:gd name="T0" fmla="*/ 2375 w 5583"/>
                <a:gd name="T1" fmla="*/ 4686 h 4687"/>
                <a:gd name="T2" fmla="*/ 2375 w 5583"/>
                <a:gd name="T3" fmla="*/ 4686 h 4687"/>
                <a:gd name="T4" fmla="*/ 5582 w 5583"/>
                <a:gd name="T5" fmla="*/ 3358 h 4687"/>
                <a:gd name="T6" fmla="*/ 5582 w 5583"/>
                <a:gd name="T7" fmla="*/ 0 h 4687"/>
                <a:gd name="T8" fmla="*/ 5582 w 5583"/>
                <a:gd name="T9" fmla="*/ 0 h 4687"/>
                <a:gd name="T10" fmla="*/ 0 w 5583"/>
                <a:gd name="T11" fmla="*/ 2312 h 4687"/>
                <a:gd name="T12" fmla="*/ 2375 w 5583"/>
                <a:gd name="T13" fmla="*/ 4686 h 4687"/>
              </a:gdLst>
              <a:ahLst/>
              <a:cxnLst>
                <a:cxn ang="0">
                  <a:pos x="T0" y="T1"/>
                </a:cxn>
                <a:cxn ang="0">
                  <a:pos x="T2" y="T3"/>
                </a:cxn>
                <a:cxn ang="0">
                  <a:pos x="T4" y="T5"/>
                </a:cxn>
                <a:cxn ang="0">
                  <a:pos x="T6" y="T7"/>
                </a:cxn>
                <a:cxn ang="0">
                  <a:pos x="T8" y="T9"/>
                </a:cxn>
                <a:cxn ang="0">
                  <a:pos x="T10" y="T11"/>
                </a:cxn>
                <a:cxn ang="0">
                  <a:pos x="T12" y="T13"/>
                </a:cxn>
              </a:cxnLst>
              <a:rect l="0" t="0" r="r" b="b"/>
              <a:pathLst>
                <a:path w="5583" h="4687">
                  <a:moveTo>
                    <a:pt x="2375" y="4686"/>
                  </a:moveTo>
                  <a:lnTo>
                    <a:pt x="2375" y="4686"/>
                  </a:lnTo>
                  <a:cubicBezTo>
                    <a:pt x="3218" y="3893"/>
                    <a:pt x="4342" y="3395"/>
                    <a:pt x="5582" y="3358"/>
                  </a:cubicBezTo>
                  <a:lnTo>
                    <a:pt x="5582" y="0"/>
                  </a:lnTo>
                  <a:lnTo>
                    <a:pt x="5582" y="0"/>
                  </a:lnTo>
                  <a:cubicBezTo>
                    <a:pt x="3416" y="38"/>
                    <a:pt x="1452" y="912"/>
                    <a:pt x="0" y="2312"/>
                  </a:cubicBezTo>
                  <a:lnTo>
                    <a:pt x="2375" y="4686"/>
                  </a:lnTo>
                </a:path>
              </a:pathLst>
            </a:custGeom>
            <a:solidFill>
              <a:schemeClr val="accent3"/>
            </a:solidFill>
            <a:ln>
              <a:noFill/>
            </a:ln>
            <a:effectLst/>
          </p:spPr>
          <p:txBody>
            <a:bodyPr wrap="none" anchor="ctr"/>
            <a:lstStyle/>
            <a:p>
              <a:endParaRPr lang="en-US" sz="3265" dirty="0">
                <a:latin typeface="Lato Light" panose="020F0502020204030203" pitchFamily="34" charset="0"/>
              </a:endParaRPr>
            </a:p>
          </p:txBody>
        </p:sp>
        <p:sp>
          <p:nvSpPr>
            <p:cNvPr id="3084" name="Freeform 12">
              <a:extLst>
                <a:ext uri="{FF2B5EF4-FFF2-40B4-BE49-F238E27FC236}">
                  <a16:creationId xmlns:a16="http://schemas.microsoft.com/office/drawing/2014/main" id="{98BA90CB-7CFE-ED4C-AD37-DAC3D64F5F2B}"/>
                </a:ext>
              </a:extLst>
            </p:cNvPr>
            <p:cNvSpPr>
              <a:spLocks noChangeArrowheads="1"/>
            </p:cNvSpPr>
            <p:nvPr/>
          </p:nvSpPr>
          <p:spPr bwMode="auto">
            <a:xfrm>
              <a:off x="12307561" y="1710525"/>
              <a:ext cx="3799949" cy="3190635"/>
            </a:xfrm>
            <a:custGeom>
              <a:avLst/>
              <a:gdLst>
                <a:gd name="T0" fmla="*/ 0 w 5584"/>
                <a:gd name="T1" fmla="*/ 3358 h 4688"/>
                <a:gd name="T2" fmla="*/ 0 w 5584"/>
                <a:gd name="T3" fmla="*/ 3358 h 4688"/>
                <a:gd name="T4" fmla="*/ 3208 w 5584"/>
                <a:gd name="T5" fmla="*/ 4687 h 4688"/>
                <a:gd name="T6" fmla="*/ 5583 w 5584"/>
                <a:gd name="T7" fmla="*/ 2312 h 4688"/>
                <a:gd name="T8" fmla="*/ 5583 w 5584"/>
                <a:gd name="T9" fmla="*/ 2312 h 4688"/>
                <a:gd name="T10" fmla="*/ 0 w 5584"/>
                <a:gd name="T11" fmla="*/ 0 h 4688"/>
                <a:gd name="T12" fmla="*/ 0 w 5584"/>
                <a:gd name="T13" fmla="*/ 3358 h 4688"/>
              </a:gdLst>
              <a:ahLst/>
              <a:cxnLst>
                <a:cxn ang="0">
                  <a:pos x="T0" y="T1"/>
                </a:cxn>
                <a:cxn ang="0">
                  <a:pos x="T2" y="T3"/>
                </a:cxn>
                <a:cxn ang="0">
                  <a:pos x="T4" y="T5"/>
                </a:cxn>
                <a:cxn ang="0">
                  <a:pos x="T6" y="T7"/>
                </a:cxn>
                <a:cxn ang="0">
                  <a:pos x="T8" y="T9"/>
                </a:cxn>
                <a:cxn ang="0">
                  <a:pos x="T10" y="T11"/>
                </a:cxn>
                <a:cxn ang="0">
                  <a:pos x="T12" y="T13"/>
                </a:cxn>
              </a:cxnLst>
              <a:rect l="0" t="0" r="r" b="b"/>
              <a:pathLst>
                <a:path w="5584" h="4688">
                  <a:moveTo>
                    <a:pt x="0" y="3358"/>
                  </a:moveTo>
                  <a:lnTo>
                    <a:pt x="0" y="3358"/>
                  </a:lnTo>
                  <a:cubicBezTo>
                    <a:pt x="1241" y="3395"/>
                    <a:pt x="2365" y="3893"/>
                    <a:pt x="3208" y="4687"/>
                  </a:cubicBezTo>
                  <a:lnTo>
                    <a:pt x="5583" y="2312"/>
                  </a:lnTo>
                  <a:lnTo>
                    <a:pt x="5583" y="2312"/>
                  </a:lnTo>
                  <a:cubicBezTo>
                    <a:pt x="4131" y="912"/>
                    <a:pt x="2168" y="38"/>
                    <a:pt x="0" y="0"/>
                  </a:cubicBezTo>
                  <a:lnTo>
                    <a:pt x="0" y="3358"/>
                  </a:lnTo>
                </a:path>
              </a:pathLst>
            </a:custGeom>
            <a:solidFill>
              <a:schemeClr val="accent4"/>
            </a:solidFill>
            <a:ln>
              <a:noFill/>
            </a:ln>
            <a:effectLst/>
          </p:spPr>
          <p:txBody>
            <a:bodyPr wrap="none" anchor="ctr"/>
            <a:lstStyle/>
            <a:p>
              <a:endParaRPr lang="en-US" sz="3265" dirty="0">
                <a:latin typeface="Lato Light" panose="020F0502020204030203" pitchFamily="34" charset="0"/>
              </a:endParaRPr>
            </a:p>
          </p:txBody>
        </p:sp>
        <p:sp>
          <p:nvSpPr>
            <p:cNvPr id="3085" name="Freeform 13">
              <a:extLst>
                <a:ext uri="{FF2B5EF4-FFF2-40B4-BE49-F238E27FC236}">
                  <a16:creationId xmlns:a16="http://schemas.microsoft.com/office/drawing/2014/main" id="{4FF526A3-47C6-EA4A-8D75-0D0A7E95B016}"/>
                </a:ext>
              </a:extLst>
            </p:cNvPr>
            <p:cNvSpPr>
              <a:spLocks noChangeArrowheads="1"/>
            </p:cNvSpPr>
            <p:nvPr/>
          </p:nvSpPr>
          <p:spPr bwMode="auto">
            <a:xfrm>
              <a:off x="14636754" y="7428457"/>
              <a:ext cx="3190637" cy="3802950"/>
            </a:xfrm>
            <a:custGeom>
              <a:avLst/>
              <a:gdLst>
                <a:gd name="T0" fmla="*/ 0 w 4688"/>
                <a:gd name="T1" fmla="*/ 3211 h 5587"/>
                <a:gd name="T2" fmla="*/ 2375 w 4688"/>
                <a:gd name="T3" fmla="*/ 5586 h 5587"/>
                <a:gd name="T4" fmla="*/ 2375 w 4688"/>
                <a:gd name="T5" fmla="*/ 5586 h 5587"/>
                <a:gd name="T6" fmla="*/ 4687 w 4688"/>
                <a:gd name="T7" fmla="*/ 0 h 5587"/>
                <a:gd name="T8" fmla="*/ 1329 w 4688"/>
                <a:gd name="T9" fmla="*/ 0 h 5587"/>
                <a:gd name="T10" fmla="*/ 1329 w 4688"/>
                <a:gd name="T11" fmla="*/ 0 h 5587"/>
                <a:gd name="T12" fmla="*/ 0 w 4688"/>
                <a:gd name="T13" fmla="*/ 3211 h 5587"/>
              </a:gdLst>
              <a:ahLst/>
              <a:cxnLst>
                <a:cxn ang="0">
                  <a:pos x="T0" y="T1"/>
                </a:cxn>
                <a:cxn ang="0">
                  <a:pos x="T2" y="T3"/>
                </a:cxn>
                <a:cxn ang="0">
                  <a:pos x="T4" y="T5"/>
                </a:cxn>
                <a:cxn ang="0">
                  <a:pos x="T6" y="T7"/>
                </a:cxn>
                <a:cxn ang="0">
                  <a:pos x="T8" y="T9"/>
                </a:cxn>
                <a:cxn ang="0">
                  <a:pos x="T10" y="T11"/>
                </a:cxn>
                <a:cxn ang="0">
                  <a:pos x="T12" y="T13"/>
                </a:cxn>
              </a:cxnLst>
              <a:rect l="0" t="0" r="r" b="b"/>
              <a:pathLst>
                <a:path w="4688" h="5587">
                  <a:moveTo>
                    <a:pt x="0" y="3211"/>
                  </a:moveTo>
                  <a:lnTo>
                    <a:pt x="2375" y="5586"/>
                  </a:lnTo>
                  <a:lnTo>
                    <a:pt x="2375" y="5586"/>
                  </a:lnTo>
                  <a:cubicBezTo>
                    <a:pt x="3776" y="4133"/>
                    <a:pt x="4649" y="2169"/>
                    <a:pt x="4687" y="0"/>
                  </a:cubicBezTo>
                  <a:lnTo>
                    <a:pt x="1329" y="0"/>
                  </a:lnTo>
                  <a:lnTo>
                    <a:pt x="1329" y="0"/>
                  </a:lnTo>
                  <a:cubicBezTo>
                    <a:pt x="1292" y="1242"/>
                    <a:pt x="794" y="2367"/>
                    <a:pt x="0" y="3211"/>
                  </a:cubicBezTo>
                </a:path>
              </a:pathLst>
            </a:custGeom>
            <a:solidFill>
              <a:schemeClr val="accent6">
                <a:lumMod val="75000"/>
              </a:schemeClr>
            </a:solidFill>
            <a:ln>
              <a:noFill/>
            </a:ln>
            <a:effectLst/>
          </p:spPr>
          <p:txBody>
            <a:bodyPr wrap="none" anchor="ctr"/>
            <a:lstStyle/>
            <a:p>
              <a:endParaRPr lang="en-US" sz="3265" dirty="0">
                <a:latin typeface="Lato Light" panose="020F0502020204030203" pitchFamily="34" charset="0"/>
              </a:endParaRPr>
            </a:p>
          </p:txBody>
        </p:sp>
        <p:sp>
          <p:nvSpPr>
            <p:cNvPr id="3086" name="Freeform 14">
              <a:extLst>
                <a:ext uri="{FF2B5EF4-FFF2-40B4-BE49-F238E27FC236}">
                  <a16:creationId xmlns:a16="http://schemas.microsoft.com/office/drawing/2014/main" id="{11B8199A-927F-9D48-A79D-CA800FB70B0C}"/>
                </a:ext>
              </a:extLst>
            </p:cNvPr>
            <p:cNvSpPr>
              <a:spLocks noChangeArrowheads="1"/>
            </p:cNvSpPr>
            <p:nvPr/>
          </p:nvSpPr>
          <p:spPr bwMode="auto">
            <a:xfrm>
              <a:off x="14633753" y="3427406"/>
              <a:ext cx="3193638" cy="3799948"/>
            </a:xfrm>
            <a:custGeom>
              <a:avLst/>
              <a:gdLst>
                <a:gd name="T0" fmla="*/ 0 w 4690"/>
                <a:gd name="T1" fmla="*/ 2374 h 5583"/>
                <a:gd name="T2" fmla="*/ 0 w 4690"/>
                <a:gd name="T3" fmla="*/ 2374 h 5583"/>
                <a:gd name="T4" fmla="*/ 1331 w 4690"/>
                <a:gd name="T5" fmla="*/ 5582 h 5583"/>
                <a:gd name="T6" fmla="*/ 4689 w 4690"/>
                <a:gd name="T7" fmla="*/ 5582 h 5583"/>
                <a:gd name="T8" fmla="*/ 4689 w 4690"/>
                <a:gd name="T9" fmla="*/ 5582 h 5583"/>
                <a:gd name="T10" fmla="*/ 2375 w 4690"/>
                <a:gd name="T11" fmla="*/ 0 h 5583"/>
                <a:gd name="T12" fmla="*/ 0 w 4690"/>
                <a:gd name="T13" fmla="*/ 2374 h 5583"/>
              </a:gdLst>
              <a:ahLst/>
              <a:cxnLst>
                <a:cxn ang="0">
                  <a:pos x="T0" y="T1"/>
                </a:cxn>
                <a:cxn ang="0">
                  <a:pos x="T2" y="T3"/>
                </a:cxn>
                <a:cxn ang="0">
                  <a:pos x="T4" y="T5"/>
                </a:cxn>
                <a:cxn ang="0">
                  <a:pos x="T6" y="T7"/>
                </a:cxn>
                <a:cxn ang="0">
                  <a:pos x="T8" y="T9"/>
                </a:cxn>
                <a:cxn ang="0">
                  <a:pos x="T10" y="T11"/>
                </a:cxn>
                <a:cxn ang="0">
                  <a:pos x="T12" y="T13"/>
                </a:cxn>
              </a:cxnLst>
              <a:rect l="0" t="0" r="r" b="b"/>
              <a:pathLst>
                <a:path w="4690" h="5583">
                  <a:moveTo>
                    <a:pt x="0" y="2374"/>
                  </a:moveTo>
                  <a:lnTo>
                    <a:pt x="0" y="2374"/>
                  </a:lnTo>
                  <a:cubicBezTo>
                    <a:pt x="794" y="3218"/>
                    <a:pt x="1293" y="4343"/>
                    <a:pt x="1331" y="5582"/>
                  </a:cubicBezTo>
                  <a:lnTo>
                    <a:pt x="4689" y="5582"/>
                  </a:lnTo>
                  <a:lnTo>
                    <a:pt x="4689" y="5582"/>
                  </a:lnTo>
                  <a:cubicBezTo>
                    <a:pt x="4650" y="3415"/>
                    <a:pt x="3776" y="1451"/>
                    <a:pt x="2375" y="0"/>
                  </a:cubicBezTo>
                  <a:lnTo>
                    <a:pt x="0" y="2374"/>
                  </a:lnTo>
                </a:path>
              </a:pathLst>
            </a:custGeom>
            <a:solidFill>
              <a:schemeClr val="accent5">
                <a:lumMod val="75000"/>
                <a:lumOff val="25000"/>
              </a:schemeClr>
            </a:solidFill>
            <a:ln>
              <a:noFill/>
            </a:ln>
            <a:effectLst/>
          </p:spPr>
          <p:txBody>
            <a:bodyPr wrap="none" anchor="ctr"/>
            <a:lstStyle/>
            <a:p>
              <a:endParaRPr lang="en-US" sz="3265" dirty="0">
                <a:latin typeface="Lato Light" panose="020F0502020204030203" pitchFamily="34" charset="0"/>
              </a:endParaRPr>
            </a:p>
          </p:txBody>
        </p:sp>
        <p:sp>
          <p:nvSpPr>
            <p:cNvPr id="776" name="Freeform 775">
              <a:extLst>
                <a:ext uri="{FF2B5EF4-FFF2-40B4-BE49-F238E27FC236}">
                  <a16:creationId xmlns:a16="http://schemas.microsoft.com/office/drawing/2014/main" id="{C32B2A8A-FF2F-314C-A7B1-2D05422C9B79}"/>
                </a:ext>
              </a:extLst>
            </p:cNvPr>
            <p:cNvSpPr>
              <a:spLocks noChangeArrowheads="1"/>
            </p:cNvSpPr>
            <p:nvPr/>
          </p:nvSpPr>
          <p:spPr bwMode="auto">
            <a:xfrm>
              <a:off x="9921336" y="3994696"/>
              <a:ext cx="2181438" cy="1235955"/>
            </a:xfrm>
            <a:custGeom>
              <a:avLst/>
              <a:gdLst>
                <a:gd name="connsiteX0" fmla="*/ 2093326 w 2093326"/>
                <a:gd name="connsiteY0" fmla="*/ 0 h 1186033"/>
                <a:gd name="connsiteX1" fmla="*/ 2093326 w 2093326"/>
                <a:gd name="connsiteY1" fmla="*/ 451449 h 1186033"/>
                <a:gd name="connsiteX2" fmla="*/ 1354649 w 2093326"/>
                <a:gd name="connsiteY2" fmla="*/ 579578 h 1186033"/>
                <a:gd name="connsiteX3" fmla="*/ 1267152 w 2093326"/>
                <a:gd name="connsiteY3" fmla="*/ 611918 h 1186033"/>
                <a:gd name="connsiteX4" fmla="*/ 1225752 w 2093326"/>
                <a:gd name="connsiteY4" fmla="*/ 949846 h 1186033"/>
                <a:gd name="connsiteX5" fmla="*/ 954079 w 2093326"/>
                <a:gd name="connsiteY5" fmla="*/ 745615 h 1186033"/>
                <a:gd name="connsiteX6" fmla="*/ 905951 w 2093326"/>
                <a:gd name="connsiteY6" fmla="*/ 768460 h 1186033"/>
                <a:gd name="connsiteX7" fmla="*/ 319188 w 2093326"/>
                <a:gd name="connsiteY7" fmla="*/ 1186033 h 1186033"/>
                <a:gd name="connsiteX8" fmla="*/ 0 w 2093326"/>
                <a:gd name="connsiteY8" fmla="*/ 866365 h 1186033"/>
                <a:gd name="connsiteX9" fmla="*/ 2093326 w 2093326"/>
                <a:gd name="connsiteY9" fmla="*/ 0 h 118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3326" h="1186033">
                  <a:moveTo>
                    <a:pt x="2093326" y="0"/>
                  </a:moveTo>
                  <a:lnTo>
                    <a:pt x="2093326" y="451449"/>
                  </a:lnTo>
                  <a:cubicBezTo>
                    <a:pt x="1836556" y="460501"/>
                    <a:pt x="1588781" y="504782"/>
                    <a:pt x="1354649" y="579578"/>
                  </a:cubicBezTo>
                  <a:lnTo>
                    <a:pt x="1267152" y="611918"/>
                  </a:lnTo>
                  <a:lnTo>
                    <a:pt x="1225752" y="949846"/>
                  </a:lnTo>
                  <a:lnTo>
                    <a:pt x="954079" y="745615"/>
                  </a:lnTo>
                  <a:lnTo>
                    <a:pt x="905951" y="768460"/>
                  </a:lnTo>
                  <a:cubicBezTo>
                    <a:pt x="692074" y="881849"/>
                    <a:pt x="494937" y="1022611"/>
                    <a:pt x="319188" y="1186033"/>
                  </a:cubicBezTo>
                  <a:lnTo>
                    <a:pt x="0" y="866365"/>
                  </a:lnTo>
                  <a:cubicBezTo>
                    <a:pt x="550257" y="349025"/>
                    <a:pt x="1283933" y="24138"/>
                    <a:pt x="2093326" y="0"/>
                  </a:cubicBezTo>
                  <a:close/>
                </a:path>
              </a:pathLst>
            </a:custGeom>
            <a:solidFill>
              <a:schemeClr val="accent3">
                <a:lumMod val="75000"/>
              </a:schemeClr>
            </a:solidFill>
            <a:ln>
              <a:noFill/>
            </a:ln>
            <a:effectLst/>
          </p:spPr>
          <p:txBody>
            <a:bodyPr wrap="square" anchor="ctr">
              <a:noAutofit/>
            </a:bodyPr>
            <a:lstStyle/>
            <a:p>
              <a:endParaRPr lang="en-US" sz="3265" dirty="0">
                <a:latin typeface="Lato Light" panose="020F0502020204030203" pitchFamily="34" charset="0"/>
              </a:endParaRPr>
            </a:p>
          </p:txBody>
        </p:sp>
        <p:sp>
          <p:nvSpPr>
            <p:cNvPr id="777" name="Freeform 776">
              <a:extLst>
                <a:ext uri="{FF2B5EF4-FFF2-40B4-BE49-F238E27FC236}">
                  <a16:creationId xmlns:a16="http://schemas.microsoft.com/office/drawing/2014/main" id="{58DF6B7B-B1FB-AA4D-9A7B-8C1C1AF4113B}"/>
                </a:ext>
              </a:extLst>
            </p:cNvPr>
            <p:cNvSpPr>
              <a:spLocks noChangeArrowheads="1"/>
            </p:cNvSpPr>
            <p:nvPr/>
          </p:nvSpPr>
          <p:spPr bwMode="auto">
            <a:xfrm>
              <a:off x="12307561" y="3994696"/>
              <a:ext cx="2184440" cy="1235955"/>
            </a:xfrm>
            <a:custGeom>
              <a:avLst/>
              <a:gdLst>
                <a:gd name="connsiteX0" fmla="*/ 0 w 2096207"/>
                <a:gd name="connsiteY0" fmla="*/ 0 h 1186033"/>
                <a:gd name="connsiteX1" fmla="*/ 2096207 w 2096207"/>
                <a:gd name="connsiteY1" fmla="*/ 867017 h 1186033"/>
                <a:gd name="connsiteX2" fmla="*/ 1776679 w 2096207"/>
                <a:gd name="connsiteY2" fmla="*/ 1186033 h 1186033"/>
                <a:gd name="connsiteX3" fmla="*/ 1189257 w 2096207"/>
                <a:gd name="connsiteY3" fmla="*/ 768460 h 1186033"/>
                <a:gd name="connsiteX4" fmla="*/ 1081426 w 2096207"/>
                <a:gd name="connsiteY4" fmla="*/ 717341 h 1186033"/>
                <a:gd name="connsiteX5" fmla="*/ 805877 w 2096207"/>
                <a:gd name="connsiteY5" fmla="*/ 932567 h 1186033"/>
                <a:gd name="connsiteX6" fmla="*/ 757143 w 2096207"/>
                <a:gd name="connsiteY6" fmla="*/ 585921 h 1186033"/>
                <a:gd name="connsiteX7" fmla="*/ 739957 w 2096207"/>
                <a:gd name="connsiteY7" fmla="*/ 579578 h 1186033"/>
                <a:gd name="connsiteX8" fmla="*/ 0 w 2096207"/>
                <a:gd name="connsiteY8" fmla="*/ 451449 h 118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207" h="1186033">
                  <a:moveTo>
                    <a:pt x="0" y="0"/>
                  </a:moveTo>
                  <a:cubicBezTo>
                    <a:pt x="810908" y="24138"/>
                    <a:pt x="1545364" y="349025"/>
                    <a:pt x="2096207" y="867017"/>
                  </a:cubicBezTo>
                  <a:lnTo>
                    <a:pt x="1776679" y="1186033"/>
                  </a:lnTo>
                  <a:cubicBezTo>
                    <a:pt x="1600742" y="1022611"/>
                    <a:pt x="1403396" y="881849"/>
                    <a:pt x="1189257" y="768460"/>
                  </a:cubicBezTo>
                  <a:lnTo>
                    <a:pt x="1081426" y="717341"/>
                  </a:lnTo>
                  <a:lnTo>
                    <a:pt x="805877" y="932567"/>
                  </a:lnTo>
                  <a:lnTo>
                    <a:pt x="757143" y="585921"/>
                  </a:lnTo>
                  <a:lnTo>
                    <a:pt x="739957" y="579578"/>
                  </a:lnTo>
                  <a:cubicBezTo>
                    <a:pt x="505480" y="504782"/>
                    <a:pt x="257288" y="460501"/>
                    <a:pt x="0" y="451449"/>
                  </a:cubicBezTo>
                  <a:close/>
                </a:path>
              </a:pathLst>
            </a:custGeom>
            <a:solidFill>
              <a:schemeClr val="accent4">
                <a:lumMod val="75000"/>
              </a:schemeClr>
            </a:solidFill>
            <a:ln>
              <a:noFill/>
            </a:ln>
            <a:effectLst/>
          </p:spPr>
          <p:txBody>
            <a:bodyPr wrap="square" anchor="ctr">
              <a:noAutofit/>
            </a:bodyPr>
            <a:lstStyle/>
            <a:p>
              <a:endParaRPr lang="en-US" sz="3265" dirty="0">
                <a:latin typeface="Lato Light" panose="020F0502020204030203" pitchFamily="34" charset="0"/>
              </a:endParaRPr>
            </a:p>
          </p:txBody>
        </p:sp>
        <p:sp>
          <p:nvSpPr>
            <p:cNvPr id="779" name="Freeform 778">
              <a:extLst>
                <a:ext uri="{FF2B5EF4-FFF2-40B4-BE49-F238E27FC236}">
                  <a16:creationId xmlns:a16="http://schemas.microsoft.com/office/drawing/2014/main" id="{F3A110C9-0FA4-EE48-9D31-0C6C289844EE}"/>
                </a:ext>
              </a:extLst>
            </p:cNvPr>
            <p:cNvSpPr>
              <a:spLocks noChangeArrowheads="1"/>
            </p:cNvSpPr>
            <p:nvPr/>
          </p:nvSpPr>
          <p:spPr bwMode="auto">
            <a:xfrm>
              <a:off x="14303583" y="7428457"/>
              <a:ext cx="1235955" cy="2184439"/>
            </a:xfrm>
            <a:custGeom>
              <a:avLst/>
              <a:gdLst>
                <a:gd name="connsiteX0" fmla="*/ 734583 w 1186033"/>
                <a:gd name="connsiteY0" fmla="*/ 0 h 2096207"/>
                <a:gd name="connsiteX1" fmla="*/ 1186033 w 1186033"/>
                <a:gd name="connsiteY1" fmla="*/ 0 h 2096207"/>
                <a:gd name="connsiteX2" fmla="*/ 319015 w 1186033"/>
                <a:gd name="connsiteY2" fmla="*/ 2096207 h 2096207"/>
                <a:gd name="connsiteX3" fmla="*/ 0 w 1186033"/>
                <a:gd name="connsiteY3" fmla="*/ 1776325 h 2096207"/>
                <a:gd name="connsiteX4" fmla="*/ 417859 w 1186033"/>
                <a:gd name="connsiteY4" fmla="*/ 1189039 h 2096207"/>
                <a:gd name="connsiteX5" fmla="*/ 460963 w 1186033"/>
                <a:gd name="connsiteY5" fmla="*/ 1098064 h 2096207"/>
                <a:gd name="connsiteX6" fmla="*/ 241947 w 1186033"/>
                <a:gd name="connsiteY6" fmla="*/ 818051 h 2096207"/>
                <a:gd name="connsiteX7" fmla="*/ 596239 w 1186033"/>
                <a:gd name="connsiteY7" fmla="*/ 767850 h 2096207"/>
                <a:gd name="connsiteX8" fmla="*/ 606627 w 1186033"/>
                <a:gd name="connsiteY8" fmla="*/ 739679 h 2096207"/>
                <a:gd name="connsiteX9" fmla="*/ 734583 w 1186033"/>
                <a:gd name="connsiteY9" fmla="*/ 0 h 209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6033" h="2096207">
                  <a:moveTo>
                    <a:pt x="734583" y="0"/>
                  </a:moveTo>
                  <a:lnTo>
                    <a:pt x="1186033" y="0"/>
                  </a:lnTo>
                  <a:cubicBezTo>
                    <a:pt x="1161895" y="810803"/>
                    <a:pt x="837008" y="1545227"/>
                    <a:pt x="319015" y="2096207"/>
                  </a:cubicBezTo>
                  <a:lnTo>
                    <a:pt x="0" y="1776325"/>
                  </a:lnTo>
                  <a:cubicBezTo>
                    <a:pt x="163667" y="1600553"/>
                    <a:pt x="304489" y="1403208"/>
                    <a:pt x="417859" y="1189039"/>
                  </a:cubicBezTo>
                  <a:lnTo>
                    <a:pt x="460963" y="1098064"/>
                  </a:lnTo>
                  <a:lnTo>
                    <a:pt x="241947" y="818051"/>
                  </a:lnTo>
                  <a:lnTo>
                    <a:pt x="596239" y="767850"/>
                  </a:lnTo>
                  <a:lnTo>
                    <a:pt x="606627" y="739679"/>
                  </a:lnTo>
                  <a:cubicBezTo>
                    <a:pt x="681343" y="505192"/>
                    <a:pt x="725531" y="257048"/>
                    <a:pt x="734583" y="0"/>
                  </a:cubicBezTo>
                  <a:close/>
                </a:path>
              </a:pathLst>
            </a:custGeom>
            <a:solidFill>
              <a:schemeClr val="accent6">
                <a:lumMod val="50000"/>
              </a:schemeClr>
            </a:solidFill>
            <a:ln>
              <a:noFill/>
            </a:ln>
            <a:effectLst/>
          </p:spPr>
          <p:txBody>
            <a:bodyPr wrap="square" anchor="ctr">
              <a:noAutofit/>
            </a:bodyPr>
            <a:lstStyle/>
            <a:p>
              <a:endParaRPr lang="en-US" sz="3265" dirty="0">
                <a:latin typeface="Lato Light" panose="020F0502020204030203" pitchFamily="34" charset="0"/>
              </a:endParaRPr>
            </a:p>
          </p:txBody>
        </p:sp>
        <p:sp>
          <p:nvSpPr>
            <p:cNvPr id="778" name="Freeform 777">
              <a:extLst>
                <a:ext uri="{FF2B5EF4-FFF2-40B4-BE49-F238E27FC236}">
                  <a16:creationId xmlns:a16="http://schemas.microsoft.com/office/drawing/2014/main" id="{D3592533-C7A6-A147-9DE3-794065E4E6BC}"/>
                </a:ext>
              </a:extLst>
            </p:cNvPr>
            <p:cNvSpPr>
              <a:spLocks noChangeArrowheads="1"/>
            </p:cNvSpPr>
            <p:nvPr/>
          </p:nvSpPr>
          <p:spPr bwMode="auto">
            <a:xfrm>
              <a:off x="14300582" y="5042234"/>
              <a:ext cx="1238956" cy="2184439"/>
            </a:xfrm>
            <a:custGeom>
              <a:avLst/>
              <a:gdLst>
                <a:gd name="connsiteX0" fmla="*/ 319439 w 1188913"/>
                <a:gd name="connsiteY0" fmla="*/ 0 h 2096207"/>
                <a:gd name="connsiteX1" fmla="*/ 1188913 w 1188913"/>
                <a:gd name="connsiteY1" fmla="*/ 2096207 h 2096207"/>
                <a:gd name="connsiteX2" fmla="*/ 736211 w 1188913"/>
                <a:gd name="connsiteY2" fmla="*/ 2096207 h 2096207"/>
                <a:gd name="connsiteX3" fmla="*/ 607878 w 1188913"/>
                <a:gd name="connsiteY3" fmla="*/ 1356744 h 2096207"/>
                <a:gd name="connsiteX4" fmla="*/ 580839 w 1188913"/>
                <a:gd name="connsiteY4" fmla="*/ 1283648 h 2096207"/>
                <a:gd name="connsiteX5" fmla="*/ 227546 w 1188913"/>
                <a:gd name="connsiteY5" fmla="*/ 1240155 h 2096207"/>
                <a:gd name="connsiteX6" fmla="*/ 441289 w 1188913"/>
                <a:gd name="connsiteY6" fmla="*/ 955276 h 2096207"/>
                <a:gd name="connsiteX7" fmla="*/ 418620 w 1188913"/>
                <a:gd name="connsiteY7" fmla="*/ 907569 h 2096207"/>
                <a:gd name="connsiteX8" fmla="*/ 0 w 1188913"/>
                <a:gd name="connsiteY8" fmla="*/ 320181 h 209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8913" h="2096207">
                  <a:moveTo>
                    <a:pt x="319439" y="0"/>
                  </a:moveTo>
                  <a:cubicBezTo>
                    <a:pt x="838118" y="551496"/>
                    <a:pt x="1164089" y="1286606"/>
                    <a:pt x="1188913" y="2096207"/>
                  </a:cubicBezTo>
                  <a:lnTo>
                    <a:pt x="736211" y="2096207"/>
                  </a:lnTo>
                  <a:cubicBezTo>
                    <a:pt x="727147" y="1839163"/>
                    <a:pt x="682808" y="1591125"/>
                    <a:pt x="607878" y="1356744"/>
                  </a:cubicBezTo>
                  <a:lnTo>
                    <a:pt x="580839" y="1283648"/>
                  </a:lnTo>
                  <a:lnTo>
                    <a:pt x="227546" y="1240155"/>
                  </a:lnTo>
                  <a:lnTo>
                    <a:pt x="441289" y="955276"/>
                  </a:lnTo>
                  <a:lnTo>
                    <a:pt x="418620" y="907569"/>
                  </a:lnTo>
                  <a:cubicBezTo>
                    <a:pt x="304985" y="693464"/>
                    <a:pt x="163884" y="496118"/>
                    <a:pt x="0" y="320181"/>
                  </a:cubicBezTo>
                  <a:close/>
                </a:path>
              </a:pathLst>
            </a:custGeom>
            <a:solidFill>
              <a:schemeClr val="accent5"/>
            </a:solidFill>
            <a:ln>
              <a:noFill/>
            </a:ln>
            <a:effectLst/>
          </p:spPr>
          <p:txBody>
            <a:bodyPr wrap="square" anchor="ctr">
              <a:noAutofit/>
            </a:bodyPr>
            <a:lstStyle/>
            <a:p>
              <a:endParaRPr lang="en-US" sz="3265" dirty="0">
                <a:latin typeface="Lato Light" panose="020F0502020204030203" pitchFamily="34" charset="0"/>
              </a:endParaRPr>
            </a:p>
          </p:txBody>
        </p:sp>
        <p:sp>
          <p:nvSpPr>
            <p:cNvPr id="775" name="Freeform 774">
              <a:extLst>
                <a:ext uri="{FF2B5EF4-FFF2-40B4-BE49-F238E27FC236}">
                  <a16:creationId xmlns:a16="http://schemas.microsoft.com/office/drawing/2014/main" id="{0F206F5F-F544-D04F-AC6F-2AD12007B91F}"/>
                </a:ext>
              </a:extLst>
            </p:cNvPr>
            <p:cNvSpPr>
              <a:spLocks noChangeArrowheads="1"/>
            </p:cNvSpPr>
            <p:nvPr/>
          </p:nvSpPr>
          <p:spPr bwMode="auto">
            <a:xfrm>
              <a:off x="8870799" y="5042233"/>
              <a:ext cx="1238954" cy="2184439"/>
            </a:xfrm>
            <a:custGeom>
              <a:avLst/>
              <a:gdLst>
                <a:gd name="connsiteX0" fmla="*/ 868819 w 1188911"/>
                <a:gd name="connsiteY0" fmla="*/ 0 h 2096207"/>
                <a:gd name="connsiteX1" fmla="*/ 1188911 w 1188911"/>
                <a:gd name="connsiteY1" fmla="*/ 320181 h 2096207"/>
                <a:gd name="connsiteX2" fmla="*/ 769970 w 1188911"/>
                <a:gd name="connsiteY2" fmla="*/ 907569 h 2096207"/>
                <a:gd name="connsiteX3" fmla="*/ 717433 w 1188911"/>
                <a:gd name="connsiteY3" fmla="*/ 1018131 h 2096207"/>
                <a:gd name="connsiteX4" fmla="*/ 921044 w 1188911"/>
                <a:gd name="connsiteY4" fmla="*/ 1278809 h 2096207"/>
                <a:gd name="connsiteX5" fmla="*/ 592442 w 1188911"/>
                <a:gd name="connsiteY5" fmla="*/ 1325007 h 2096207"/>
                <a:gd name="connsiteX6" fmla="*/ 580702 w 1188911"/>
                <a:gd name="connsiteY6" fmla="*/ 1356744 h 2096207"/>
                <a:gd name="connsiteX7" fmla="*/ 452047 w 1188911"/>
                <a:gd name="connsiteY7" fmla="*/ 2096207 h 2096207"/>
                <a:gd name="connsiteX8" fmla="*/ 0 w 1188911"/>
                <a:gd name="connsiteY8" fmla="*/ 2096207 h 2096207"/>
                <a:gd name="connsiteX9" fmla="*/ 868819 w 1188911"/>
                <a:gd name="connsiteY9" fmla="*/ 0 h 209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8911" h="2096207">
                  <a:moveTo>
                    <a:pt x="868819" y="0"/>
                  </a:moveTo>
                  <a:lnTo>
                    <a:pt x="1188911" y="320181"/>
                  </a:lnTo>
                  <a:cubicBezTo>
                    <a:pt x="1024782" y="496117"/>
                    <a:pt x="883620" y="693463"/>
                    <a:pt x="769970" y="907569"/>
                  </a:cubicBezTo>
                  <a:lnTo>
                    <a:pt x="717433" y="1018131"/>
                  </a:lnTo>
                  <a:lnTo>
                    <a:pt x="921044" y="1278809"/>
                  </a:lnTo>
                  <a:lnTo>
                    <a:pt x="592442" y="1325007"/>
                  </a:lnTo>
                  <a:lnTo>
                    <a:pt x="580702" y="1356744"/>
                  </a:lnTo>
                  <a:cubicBezTo>
                    <a:pt x="505757" y="1591125"/>
                    <a:pt x="461356" y="1839163"/>
                    <a:pt x="452047" y="2096207"/>
                  </a:cubicBezTo>
                  <a:lnTo>
                    <a:pt x="0" y="2096207"/>
                  </a:lnTo>
                  <a:cubicBezTo>
                    <a:pt x="24170" y="1286606"/>
                    <a:pt x="350141" y="551496"/>
                    <a:pt x="868819" y="0"/>
                  </a:cubicBezTo>
                  <a:close/>
                </a:path>
              </a:pathLst>
            </a:custGeom>
            <a:solidFill>
              <a:schemeClr val="accent2">
                <a:lumMod val="75000"/>
              </a:schemeClr>
            </a:solidFill>
            <a:ln>
              <a:noFill/>
            </a:ln>
            <a:effectLst/>
          </p:spPr>
          <p:txBody>
            <a:bodyPr wrap="square" anchor="ctr">
              <a:noAutofit/>
            </a:bodyPr>
            <a:lstStyle/>
            <a:p>
              <a:endParaRPr lang="en-US" sz="3265" dirty="0">
                <a:latin typeface="Lato Light" panose="020F0502020204030203" pitchFamily="34" charset="0"/>
              </a:endParaRPr>
            </a:p>
          </p:txBody>
        </p:sp>
        <p:sp>
          <p:nvSpPr>
            <p:cNvPr id="774" name="Freeform 773">
              <a:extLst>
                <a:ext uri="{FF2B5EF4-FFF2-40B4-BE49-F238E27FC236}">
                  <a16:creationId xmlns:a16="http://schemas.microsoft.com/office/drawing/2014/main" id="{F41F61D5-A200-9B46-BBC5-0BEF579D4149}"/>
                </a:ext>
              </a:extLst>
            </p:cNvPr>
            <p:cNvSpPr>
              <a:spLocks noChangeArrowheads="1"/>
            </p:cNvSpPr>
            <p:nvPr/>
          </p:nvSpPr>
          <p:spPr bwMode="auto">
            <a:xfrm>
              <a:off x="8870798" y="7428456"/>
              <a:ext cx="1235955" cy="2184439"/>
            </a:xfrm>
            <a:custGeom>
              <a:avLst/>
              <a:gdLst>
                <a:gd name="connsiteX0" fmla="*/ 0 w 1186033"/>
                <a:gd name="connsiteY0" fmla="*/ 0 h 2096207"/>
                <a:gd name="connsiteX1" fmla="*/ 451449 w 1186033"/>
                <a:gd name="connsiteY1" fmla="*/ 0 h 2096207"/>
                <a:gd name="connsiteX2" fmla="*/ 579119 w 1186033"/>
                <a:gd name="connsiteY2" fmla="*/ 739679 h 2096207"/>
                <a:gd name="connsiteX3" fmla="*/ 609367 w 1186033"/>
                <a:gd name="connsiteY3" fmla="*/ 821671 h 2096207"/>
                <a:gd name="connsiteX4" fmla="*/ 935447 w 1186033"/>
                <a:gd name="connsiteY4" fmla="*/ 861814 h 2096207"/>
                <a:gd name="connsiteX5" fmla="*/ 737910 w 1186033"/>
                <a:gd name="connsiteY5" fmla="*/ 1125574 h 2096207"/>
                <a:gd name="connsiteX6" fmla="*/ 768002 w 1186033"/>
                <a:gd name="connsiteY6" fmla="*/ 1189039 h 2096207"/>
                <a:gd name="connsiteX7" fmla="*/ 1186033 w 1186033"/>
                <a:gd name="connsiteY7" fmla="*/ 1776325 h 2096207"/>
                <a:gd name="connsiteX8" fmla="*/ 867017 w 1186033"/>
                <a:gd name="connsiteY8" fmla="*/ 2096207 h 2096207"/>
                <a:gd name="connsiteX9" fmla="*/ 0 w 1186033"/>
                <a:gd name="connsiteY9" fmla="*/ 0 h 209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6033" h="2096207">
                  <a:moveTo>
                    <a:pt x="0" y="0"/>
                  </a:moveTo>
                  <a:lnTo>
                    <a:pt x="451449" y="0"/>
                  </a:lnTo>
                  <a:cubicBezTo>
                    <a:pt x="460256" y="257048"/>
                    <a:pt x="504384" y="505191"/>
                    <a:pt x="579119" y="739679"/>
                  </a:cubicBezTo>
                  <a:lnTo>
                    <a:pt x="609367" y="821671"/>
                  </a:lnTo>
                  <a:lnTo>
                    <a:pt x="935447" y="861814"/>
                  </a:lnTo>
                  <a:lnTo>
                    <a:pt x="737910" y="1125574"/>
                  </a:lnTo>
                  <a:lnTo>
                    <a:pt x="768002" y="1189039"/>
                  </a:lnTo>
                  <a:cubicBezTo>
                    <a:pt x="881451" y="1403208"/>
                    <a:pt x="1022366" y="1600553"/>
                    <a:pt x="1186033" y="1776325"/>
                  </a:cubicBezTo>
                  <a:lnTo>
                    <a:pt x="867017" y="2096207"/>
                  </a:lnTo>
                  <a:cubicBezTo>
                    <a:pt x="348373" y="1545227"/>
                    <a:pt x="23486" y="810803"/>
                    <a:pt x="0" y="0"/>
                  </a:cubicBezTo>
                  <a:close/>
                </a:path>
              </a:pathLst>
            </a:custGeom>
            <a:solidFill>
              <a:schemeClr val="accent1">
                <a:lumMod val="75000"/>
              </a:schemeClr>
            </a:solidFill>
            <a:ln>
              <a:noFill/>
            </a:ln>
            <a:effectLst/>
          </p:spPr>
          <p:txBody>
            <a:bodyPr wrap="square" anchor="ctr">
              <a:noAutofit/>
            </a:bodyPr>
            <a:lstStyle/>
            <a:p>
              <a:endParaRPr lang="en-US" sz="3265" dirty="0">
                <a:latin typeface="Lato Light" panose="020F0502020204030203" pitchFamily="34" charset="0"/>
              </a:endParaRPr>
            </a:p>
          </p:txBody>
        </p:sp>
      </p:grpSp>
      <p:grpSp>
        <p:nvGrpSpPr>
          <p:cNvPr id="9" name="Group 8">
            <a:extLst>
              <a:ext uri="{FF2B5EF4-FFF2-40B4-BE49-F238E27FC236}">
                <a16:creationId xmlns:a16="http://schemas.microsoft.com/office/drawing/2014/main" id="{B4017BE9-0161-FA4A-9078-4F4F0859CEC1}"/>
              </a:ext>
            </a:extLst>
          </p:cNvPr>
          <p:cNvGrpSpPr/>
          <p:nvPr/>
        </p:nvGrpSpPr>
        <p:grpSpPr>
          <a:xfrm>
            <a:off x="5822198" y="5147463"/>
            <a:ext cx="625821" cy="849436"/>
            <a:chOff x="11641219" y="10294926"/>
            <a:chExt cx="1251643" cy="1698871"/>
          </a:xfrm>
        </p:grpSpPr>
        <p:sp>
          <p:nvSpPr>
            <p:cNvPr id="3822" name="Freeform 750">
              <a:extLst>
                <a:ext uri="{FF2B5EF4-FFF2-40B4-BE49-F238E27FC236}">
                  <a16:creationId xmlns:a16="http://schemas.microsoft.com/office/drawing/2014/main" id="{E177F1DB-B020-C145-A362-EE93252D77DF}"/>
                </a:ext>
              </a:extLst>
            </p:cNvPr>
            <p:cNvSpPr>
              <a:spLocks noChangeArrowheads="1"/>
            </p:cNvSpPr>
            <p:nvPr/>
          </p:nvSpPr>
          <p:spPr bwMode="auto">
            <a:xfrm>
              <a:off x="11782292" y="10294926"/>
              <a:ext cx="1110570" cy="1698871"/>
            </a:xfrm>
            <a:custGeom>
              <a:avLst/>
              <a:gdLst>
                <a:gd name="T0" fmla="*/ 795 w 1633"/>
                <a:gd name="T1" fmla="*/ 12 h 2497"/>
                <a:gd name="T2" fmla="*/ 795 w 1633"/>
                <a:gd name="T3" fmla="*/ 12 h 2497"/>
                <a:gd name="T4" fmla="*/ 9 w 1633"/>
                <a:gd name="T5" fmla="*/ 850 h 2497"/>
                <a:gd name="T6" fmla="*/ 9 w 1633"/>
                <a:gd name="T7" fmla="*/ 850 h 2497"/>
                <a:gd name="T8" fmla="*/ 858 w 1633"/>
                <a:gd name="T9" fmla="*/ 2496 h 2497"/>
                <a:gd name="T10" fmla="*/ 858 w 1633"/>
                <a:gd name="T11" fmla="*/ 2496 h 2497"/>
                <a:gd name="T12" fmla="*/ 1624 w 1633"/>
                <a:gd name="T13" fmla="*/ 809 h 2497"/>
                <a:gd name="T14" fmla="*/ 1624 w 1633"/>
                <a:gd name="T15" fmla="*/ 809 h 2497"/>
                <a:gd name="T16" fmla="*/ 795 w 1633"/>
                <a:gd name="T17" fmla="*/ 12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3" h="2497">
                  <a:moveTo>
                    <a:pt x="795" y="12"/>
                  </a:moveTo>
                  <a:lnTo>
                    <a:pt x="795" y="12"/>
                  </a:lnTo>
                  <a:cubicBezTo>
                    <a:pt x="367" y="22"/>
                    <a:pt x="0" y="506"/>
                    <a:pt x="9" y="850"/>
                  </a:cubicBezTo>
                  <a:lnTo>
                    <a:pt x="9" y="850"/>
                  </a:lnTo>
                  <a:cubicBezTo>
                    <a:pt x="17" y="1194"/>
                    <a:pt x="858" y="2496"/>
                    <a:pt x="858" y="2496"/>
                  </a:cubicBezTo>
                  <a:lnTo>
                    <a:pt x="858" y="2496"/>
                  </a:lnTo>
                  <a:cubicBezTo>
                    <a:pt x="1095" y="1899"/>
                    <a:pt x="1632" y="1147"/>
                    <a:pt x="1624" y="809"/>
                  </a:cubicBezTo>
                  <a:lnTo>
                    <a:pt x="1624" y="809"/>
                  </a:lnTo>
                  <a:cubicBezTo>
                    <a:pt x="1615" y="471"/>
                    <a:pt x="1224" y="0"/>
                    <a:pt x="795" y="12"/>
                  </a:cubicBezTo>
                </a:path>
              </a:pathLst>
            </a:custGeom>
            <a:solidFill>
              <a:schemeClr val="bg1">
                <a:lumMod val="75000"/>
              </a:schemeClr>
            </a:solidFill>
            <a:ln>
              <a:noFill/>
            </a:ln>
            <a:effectLst/>
          </p:spPr>
          <p:txBody>
            <a:bodyPr wrap="none" anchor="ctr"/>
            <a:lstStyle/>
            <a:p>
              <a:endParaRPr lang="en-US" sz="3265" dirty="0">
                <a:latin typeface="Lato Light" panose="020F0502020204030203" pitchFamily="34" charset="0"/>
              </a:endParaRPr>
            </a:p>
          </p:txBody>
        </p:sp>
        <p:sp>
          <p:nvSpPr>
            <p:cNvPr id="3823" name="Freeform 751">
              <a:extLst>
                <a:ext uri="{FF2B5EF4-FFF2-40B4-BE49-F238E27FC236}">
                  <a16:creationId xmlns:a16="http://schemas.microsoft.com/office/drawing/2014/main" id="{49D05CA1-48ED-A84E-8A1A-116378DDF8FD}"/>
                </a:ext>
              </a:extLst>
            </p:cNvPr>
            <p:cNvSpPr>
              <a:spLocks noChangeArrowheads="1"/>
            </p:cNvSpPr>
            <p:nvPr/>
          </p:nvSpPr>
          <p:spPr bwMode="auto">
            <a:xfrm>
              <a:off x="11881341" y="10312935"/>
              <a:ext cx="909468" cy="1389711"/>
            </a:xfrm>
            <a:custGeom>
              <a:avLst/>
              <a:gdLst>
                <a:gd name="T0" fmla="*/ 650 w 1335"/>
                <a:gd name="T1" fmla="*/ 9 h 2040"/>
                <a:gd name="T2" fmla="*/ 650 w 1335"/>
                <a:gd name="T3" fmla="*/ 9 h 2040"/>
                <a:gd name="T4" fmla="*/ 7 w 1335"/>
                <a:gd name="T5" fmla="*/ 695 h 2040"/>
                <a:gd name="T6" fmla="*/ 7 w 1335"/>
                <a:gd name="T7" fmla="*/ 695 h 2040"/>
                <a:gd name="T8" fmla="*/ 701 w 1335"/>
                <a:gd name="T9" fmla="*/ 2039 h 2040"/>
                <a:gd name="T10" fmla="*/ 701 w 1335"/>
                <a:gd name="T11" fmla="*/ 2039 h 2040"/>
                <a:gd name="T12" fmla="*/ 1327 w 1335"/>
                <a:gd name="T13" fmla="*/ 661 h 2040"/>
                <a:gd name="T14" fmla="*/ 1327 w 1335"/>
                <a:gd name="T15" fmla="*/ 661 h 2040"/>
                <a:gd name="T16" fmla="*/ 650 w 1335"/>
                <a:gd name="T17" fmla="*/ 9 h 2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2040">
                  <a:moveTo>
                    <a:pt x="650" y="9"/>
                  </a:moveTo>
                  <a:lnTo>
                    <a:pt x="650" y="9"/>
                  </a:lnTo>
                  <a:cubicBezTo>
                    <a:pt x="299" y="18"/>
                    <a:pt x="0" y="413"/>
                    <a:pt x="7" y="695"/>
                  </a:cubicBezTo>
                  <a:lnTo>
                    <a:pt x="7" y="695"/>
                  </a:lnTo>
                  <a:cubicBezTo>
                    <a:pt x="14" y="975"/>
                    <a:pt x="701" y="2039"/>
                    <a:pt x="701" y="2039"/>
                  </a:cubicBezTo>
                  <a:lnTo>
                    <a:pt x="701" y="2039"/>
                  </a:lnTo>
                  <a:cubicBezTo>
                    <a:pt x="896" y="1552"/>
                    <a:pt x="1334" y="937"/>
                    <a:pt x="1327" y="661"/>
                  </a:cubicBezTo>
                  <a:lnTo>
                    <a:pt x="1327" y="661"/>
                  </a:lnTo>
                  <a:cubicBezTo>
                    <a:pt x="1320" y="385"/>
                    <a:pt x="1000" y="0"/>
                    <a:pt x="650" y="9"/>
                  </a:cubicBezTo>
                </a:path>
              </a:pathLst>
            </a:custGeom>
            <a:solidFill>
              <a:schemeClr val="bg1">
                <a:lumMod val="95000"/>
              </a:schemeClr>
            </a:solidFill>
            <a:ln>
              <a:noFill/>
            </a:ln>
            <a:effectLst/>
          </p:spPr>
          <p:txBody>
            <a:bodyPr wrap="none" anchor="ctr"/>
            <a:lstStyle/>
            <a:p>
              <a:endParaRPr lang="en-US" sz="3265" dirty="0">
                <a:latin typeface="Lato Light" panose="020F0502020204030203" pitchFamily="34" charset="0"/>
              </a:endParaRPr>
            </a:p>
          </p:txBody>
        </p:sp>
        <p:sp>
          <p:nvSpPr>
            <p:cNvPr id="3824" name="Freeform 752">
              <a:extLst>
                <a:ext uri="{FF2B5EF4-FFF2-40B4-BE49-F238E27FC236}">
                  <a16:creationId xmlns:a16="http://schemas.microsoft.com/office/drawing/2014/main" id="{DA0E771C-F395-3F42-82C3-C70B6A383080}"/>
                </a:ext>
              </a:extLst>
            </p:cNvPr>
            <p:cNvSpPr>
              <a:spLocks noChangeArrowheads="1"/>
            </p:cNvSpPr>
            <p:nvPr/>
          </p:nvSpPr>
          <p:spPr bwMode="auto">
            <a:xfrm>
              <a:off x="11983393" y="10312935"/>
              <a:ext cx="699359" cy="1068548"/>
            </a:xfrm>
            <a:custGeom>
              <a:avLst/>
              <a:gdLst>
                <a:gd name="T0" fmla="*/ 500 w 1029"/>
                <a:gd name="T1" fmla="*/ 6 h 1571"/>
                <a:gd name="T2" fmla="*/ 500 w 1029"/>
                <a:gd name="T3" fmla="*/ 6 h 1571"/>
                <a:gd name="T4" fmla="*/ 6 w 1029"/>
                <a:gd name="T5" fmla="*/ 534 h 1571"/>
                <a:gd name="T6" fmla="*/ 6 w 1029"/>
                <a:gd name="T7" fmla="*/ 534 h 1571"/>
                <a:gd name="T8" fmla="*/ 540 w 1029"/>
                <a:gd name="T9" fmla="*/ 1570 h 1571"/>
                <a:gd name="T10" fmla="*/ 540 w 1029"/>
                <a:gd name="T11" fmla="*/ 1570 h 1571"/>
                <a:gd name="T12" fmla="*/ 1022 w 1029"/>
                <a:gd name="T13" fmla="*/ 508 h 1571"/>
                <a:gd name="T14" fmla="*/ 1022 w 1029"/>
                <a:gd name="T15" fmla="*/ 508 h 1571"/>
                <a:gd name="T16" fmla="*/ 500 w 1029"/>
                <a:gd name="T17" fmla="*/ 6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9" h="1571">
                  <a:moveTo>
                    <a:pt x="500" y="6"/>
                  </a:moveTo>
                  <a:lnTo>
                    <a:pt x="500" y="6"/>
                  </a:lnTo>
                  <a:cubicBezTo>
                    <a:pt x="230" y="13"/>
                    <a:pt x="0" y="318"/>
                    <a:pt x="6" y="534"/>
                  </a:cubicBezTo>
                  <a:lnTo>
                    <a:pt x="6" y="534"/>
                  </a:lnTo>
                  <a:cubicBezTo>
                    <a:pt x="11" y="751"/>
                    <a:pt x="540" y="1570"/>
                    <a:pt x="540" y="1570"/>
                  </a:cubicBezTo>
                  <a:lnTo>
                    <a:pt x="540" y="1570"/>
                  </a:lnTo>
                  <a:cubicBezTo>
                    <a:pt x="690" y="1195"/>
                    <a:pt x="1028" y="722"/>
                    <a:pt x="1022" y="508"/>
                  </a:cubicBezTo>
                  <a:lnTo>
                    <a:pt x="1022" y="508"/>
                  </a:lnTo>
                  <a:cubicBezTo>
                    <a:pt x="1017" y="296"/>
                    <a:pt x="771" y="0"/>
                    <a:pt x="500" y="6"/>
                  </a:cubicBezTo>
                </a:path>
              </a:pathLst>
            </a:custGeom>
            <a:solidFill>
              <a:schemeClr val="bg1"/>
            </a:solidFill>
            <a:ln>
              <a:noFill/>
            </a:ln>
            <a:effectLst/>
          </p:spPr>
          <p:txBody>
            <a:bodyPr wrap="none" anchor="ctr"/>
            <a:lstStyle/>
            <a:p>
              <a:endParaRPr lang="en-US" sz="3265" dirty="0">
                <a:latin typeface="Lato Light" panose="020F0502020204030203" pitchFamily="34" charset="0"/>
              </a:endParaRPr>
            </a:p>
          </p:txBody>
        </p:sp>
        <p:sp>
          <p:nvSpPr>
            <p:cNvPr id="3825" name="Freeform 753">
              <a:extLst>
                <a:ext uri="{FF2B5EF4-FFF2-40B4-BE49-F238E27FC236}">
                  <a16:creationId xmlns:a16="http://schemas.microsoft.com/office/drawing/2014/main" id="{8EA68751-C4E8-D84F-A908-8161976DCB1A}"/>
                </a:ext>
              </a:extLst>
            </p:cNvPr>
            <p:cNvSpPr>
              <a:spLocks noChangeArrowheads="1"/>
            </p:cNvSpPr>
            <p:nvPr/>
          </p:nvSpPr>
          <p:spPr bwMode="auto">
            <a:xfrm>
              <a:off x="11641219" y="10384974"/>
              <a:ext cx="777399" cy="1143585"/>
            </a:xfrm>
            <a:custGeom>
              <a:avLst/>
              <a:gdLst>
                <a:gd name="T0" fmla="*/ 677 w 1143"/>
                <a:gd name="T1" fmla="*/ 56 h 1678"/>
                <a:gd name="T2" fmla="*/ 677 w 1143"/>
                <a:gd name="T3" fmla="*/ 56 h 1678"/>
                <a:gd name="T4" fmla="*/ 45 w 1143"/>
                <a:gd name="T5" fmla="*/ 485 h 1678"/>
                <a:gd name="T6" fmla="*/ 45 w 1143"/>
                <a:gd name="T7" fmla="*/ 485 h 1678"/>
                <a:gd name="T8" fmla="*/ 357 w 1143"/>
                <a:gd name="T9" fmla="*/ 1677 h 1678"/>
                <a:gd name="T10" fmla="*/ 357 w 1143"/>
                <a:gd name="T11" fmla="*/ 1677 h 1678"/>
                <a:gd name="T12" fmla="*/ 1099 w 1143"/>
                <a:gd name="T13" fmla="*/ 694 h 1678"/>
                <a:gd name="T14" fmla="*/ 1099 w 1143"/>
                <a:gd name="T15" fmla="*/ 694 h 1678"/>
                <a:gd name="T16" fmla="*/ 677 w 1143"/>
                <a:gd name="T17" fmla="*/ 56 h 1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3" h="1678">
                  <a:moveTo>
                    <a:pt x="677" y="56"/>
                  </a:moveTo>
                  <a:lnTo>
                    <a:pt x="677" y="56"/>
                  </a:lnTo>
                  <a:cubicBezTo>
                    <a:pt x="398" y="0"/>
                    <a:pt x="89" y="261"/>
                    <a:pt x="45" y="485"/>
                  </a:cubicBezTo>
                  <a:lnTo>
                    <a:pt x="45" y="485"/>
                  </a:lnTo>
                  <a:cubicBezTo>
                    <a:pt x="0" y="710"/>
                    <a:pt x="357" y="1677"/>
                    <a:pt x="357" y="1677"/>
                  </a:cubicBezTo>
                  <a:lnTo>
                    <a:pt x="357" y="1677"/>
                  </a:lnTo>
                  <a:cubicBezTo>
                    <a:pt x="598" y="1325"/>
                    <a:pt x="1055" y="915"/>
                    <a:pt x="1099" y="694"/>
                  </a:cubicBezTo>
                  <a:lnTo>
                    <a:pt x="1099" y="694"/>
                  </a:lnTo>
                  <a:cubicBezTo>
                    <a:pt x="1142" y="474"/>
                    <a:pt x="957" y="111"/>
                    <a:pt x="677" y="56"/>
                  </a:cubicBezTo>
                </a:path>
              </a:pathLst>
            </a:custGeom>
            <a:solidFill>
              <a:schemeClr val="bg1">
                <a:lumMod val="75000"/>
              </a:schemeClr>
            </a:solidFill>
            <a:ln>
              <a:noFill/>
            </a:ln>
            <a:effectLst/>
          </p:spPr>
          <p:txBody>
            <a:bodyPr wrap="none" anchor="ctr"/>
            <a:lstStyle/>
            <a:p>
              <a:endParaRPr lang="en-US" sz="3265" dirty="0">
                <a:latin typeface="Lato Light" panose="020F0502020204030203" pitchFamily="34" charset="0"/>
              </a:endParaRPr>
            </a:p>
          </p:txBody>
        </p:sp>
        <p:sp>
          <p:nvSpPr>
            <p:cNvPr id="3826" name="Freeform 754">
              <a:extLst>
                <a:ext uri="{FF2B5EF4-FFF2-40B4-BE49-F238E27FC236}">
                  <a16:creationId xmlns:a16="http://schemas.microsoft.com/office/drawing/2014/main" id="{65437BB1-E02F-C048-A3A0-AF1E85F537C4}"/>
                </a:ext>
              </a:extLst>
            </p:cNvPr>
            <p:cNvSpPr>
              <a:spLocks noChangeArrowheads="1"/>
            </p:cNvSpPr>
            <p:nvPr/>
          </p:nvSpPr>
          <p:spPr bwMode="auto">
            <a:xfrm>
              <a:off x="11722260" y="10405983"/>
              <a:ext cx="636326" cy="933479"/>
            </a:xfrm>
            <a:custGeom>
              <a:avLst/>
              <a:gdLst>
                <a:gd name="T0" fmla="*/ 553 w 935"/>
                <a:gd name="T1" fmla="*/ 45 h 1371"/>
                <a:gd name="T2" fmla="*/ 553 w 935"/>
                <a:gd name="T3" fmla="*/ 45 h 1371"/>
                <a:gd name="T4" fmla="*/ 37 w 935"/>
                <a:gd name="T5" fmla="*/ 396 h 1371"/>
                <a:gd name="T6" fmla="*/ 37 w 935"/>
                <a:gd name="T7" fmla="*/ 396 h 1371"/>
                <a:gd name="T8" fmla="*/ 292 w 935"/>
                <a:gd name="T9" fmla="*/ 1370 h 1371"/>
                <a:gd name="T10" fmla="*/ 292 w 935"/>
                <a:gd name="T11" fmla="*/ 1370 h 1371"/>
                <a:gd name="T12" fmla="*/ 898 w 935"/>
                <a:gd name="T13" fmla="*/ 567 h 1371"/>
                <a:gd name="T14" fmla="*/ 898 w 935"/>
                <a:gd name="T15" fmla="*/ 567 h 1371"/>
                <a:gd name="T16" fmla="*/ 553 w 935"/>
                <a:gd name="T17" fmla="*/ 45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1371">
                  <a:moveTo>
                    <a:pt x="553" y="45"/>
                  </a:moveTo>
                  <a:lnTo>
                    <a:pt x="553" y="45"/>
                  </a:lnTo>
                  <a:cubicBezTo>
                    <a:pt x="325" y="0"/>
                    <a:pt x="73" y="212"/>
                    <a:pt x="37" y="396"/>
                  </a:cubicBezTo>
                  <a:lnTo>
                    <a:pt x="37" y="396"/>
                  </a:lnTo>
                  <a:cubicBezTo>
                    <a:pt x="0" y="579"/>
                    <a:pt x="292" y="1370"/>
                    <a:pt x="292" y="1370"/>
                  </a:cubicBezTo>
                  <a:lnTo>
                    <a:pt x="292" y="1370"/>
                  </a:lnTo>
                  <a:cubicBezTo>
                    <a:pt x="489" y="1082"/>
                    <a:pt x="862" y="747"/>
                    <a:pt x="898" y="567"/>
                  </a:cubicBezTo>
                  <a:lnTo>
                    <a:pt x="898" y="567"/>
                  </a:lnTo>
                  <a:cubicBezTo>
                    <a:pt x="934" y="386"/>
                    <a:pt x="782" y="90"/>
                    <a:pt x="553" y="45"/>
                  </a:cubicBezTo>
                </a:path>
              </a:pathLst>
            </a:custGeom>
            <a:solidFill>
              <a:schemeClr val="bg1">
                <a:lumMod val="95000"/>
              </a:schemeClr>
            </a:solidFill>
            <a:ln>
              <a:noFill/>
            </a:ln>
            <a:effectLst/>
          </p:spPr>
          <p:txBody>
            <a:bodyPr wrap="none" anchor="ctr"/>
            <a:lstStyle/>
            <a:p>
              <a:endParaRPr lang="en-US" sz="3265" dirty="0">
                <a:latin typeface="Lato Light" panose="020F0502020204030203" pitchFamily="34" charset="0"/>
              </a:endParaRPr>
            </a:p>
          </p:txBody>
        </p:sp>
        <p:sp>
          <p:nvSpPr>
            <p:cNvPr id="3827" name="Freeform 755">
              <a:extLst>
                <a:ext uri="{FF2B5EF4-FFF2-40B4-BE49-F238E27FC236}">
                  <a16:creationId xmlns:a16="http://schemas.microsoft.com/office/drawing/2014/main" id="{2BA40098-4273-BA42-B7FF-892964B05323}"/>
                </a:ext>
              </a:extLst>
            </p:cNvPr>
            <p:cNvSpPr>
              <a:spLocks noChangeArrowheads="1"/>
            </p:cNvSpPr>
            <p:nvPr/>
          </p:nvSpPr>
          <p:spPr bwMode="auto">
            <a:xfrm>
              <a:off x="11809305" y="10411986"/>
              <a:ext cx="489252" cy="717368"/>
            </a:xfrm>
            <a:custGeom>
              <a:avLst/>
              <a:gdLst>
                <a:gd name="T0" fmla="*/ 426 w 720"/>
                <a:gd name="T1" fmla="*/ 34 h 1056"/>
                <a:gd name="T2" fmla="*/ 426 w 720"/>
                <a:gd name="T3" fmla="*/ 34 h 1056"/>
                <a:gd name="T4" fmla="*/ 28 w 720"/>
                <a:gd name="T5" fmla="*/ 304 h 1056"/>
                <a:gd name="T6" fmla="*/ 28 w 720"/>
                <a:gd name="T7" fmla="*/ 304 h 1056"/>
                <a:gd name="T8" fmla="*/ 225 w 720"/>
                <a:gd name="T9" fmla="*/ 1055 h 1056"/>
                <a:gd name="T10" fmla="*/ 225 w 720"/>
                <a:gd name="T11" fmla="*/ 1055 h 1056"/>
                <a:gd name="T12" fmla="*/ 691 w 720"/>
                <a:gd name="T13" fmla="*/ 436 h 1056"/>
                <a:gd name="T14" fmla="*/ 691 w 720"/>
                <a:gd name="T15" fmla="*/ 436 h 1056"/>
                <a:gd name="T16" fmla="*/ 426 w 720"/>
                <a:gd name="T17" fmla="*/ 34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1056">
                  <a:moveTo>
                    <a:pt x="426" y="34"/>
                  </a:moveTo>
                  <a:lnTo>
                    <a:pt x="426" y="34"/>
                  </a:lnTo>
                  <a:cubicBezTo>
                    <a:pt x="250" y="0"/>
                    <a:pt x="56" y="163"/>
                    <a:pt x="28" y="304"/>
                  </a:cubicBezTo>
                  <a:lnTo>
                    <a:pt x="28" y="304"/>
                  </a:lnTo>
                  <a:cubicBezTo>
                    <a:pt x="0" y="446"/>
                    <a:pt x="225" y="1055"/>
                    <a:pt x="225" y="1055"/>
                  </a:cubicBezTo>
                  <a:lnTo>
                    <a:pt x="225" y="1055"/>
                  </a:lnTo>
                  <a:cubicBezTo>
                    <a:pt x="376" y="834"/>
                    <a:pt x="664" y="575"/>
                    <a:pt x="691" y="436"/>
                  </a:cubicBezTo>
                  <a:lnTo>
                    <a:pt x="691" y="436"/>
                  </a:lnTo>
                  <a:cubicBezTo>
                    <a:pt x="719" y="297"/>
                    <a:pt x="602" y="70"/>
                    <a:pt x="426" y="34"/>
                  </a:cubicBezTo>
                </a:path>
              </a:pathLst>
            </a:custGeom>
            <a:solidFill>
              <a:schemeClr val="bg1"/>
            </a:solidFill>
            <a:ln>
              <a:noFill/>
            </a:ln>
            <a:effectLst/>
          </p:spPr>
          <p:txBody>
            <a:bodyPr wrap="none" anchor="ctr"/>
            <a:lstStyle/>
            <a:p>
              <a:endParaRPr lang="en-US" sz="3265" dirty="0">
                <a:latin typeface="Lato Light" panose="020F0502020204030203" pitchFamily="34" charset="0"/>
              </a:endParaRPr>
            </a:p>
          </p:txBody>
        </p:sp>
        <p:sp>
          <p:nvSpPr>
            <p:cNvPr id="3828" name="Freeform 756">
              <a:extLst>
                <a:ext uri="{FF2B5EF4-FFF2-40B4-BE49-F238E27FC236}">
                  <a16:creationId xmlns:a16="http://schemas.microsoft.com/office/drawing/2014/main" id="{562A0238-1049-8D40-841B-94C417162BF7}"/>
                </a:ext>
              </a:extLst>
            </p:cNvPr>
            <p:cNvSpPr>
              <a:spLocks noChangeArrowheads="1"/>
            </p:cNvSpPr>
            <p:nvPr/>
          </p:nvSpPr>
          <p:spPr bwMode="auto">
            <a:xfrm>
              <a:off x="12028417" y="10327943"/>
              <a:ext cx="504259" cy="705363"/>
            </a:xfrm>
            <a:custGeom>
              <a:avLst/>
              <a:gdLst>
                <a:gd name="T0" fmla="*/ 233 w 742"/>
                <a:gd name="T1" fmla="*/ 72 h 1036"/>
                <a:gd name="T2" fmla="*/ 233 w 742"/>
                <a:gd name="T3" fmla="*/ 72 h 1036"/>
                <a:gd name="T4" fmla="*/ 58 w 742"/>
                <a:gd name="T5" fmla="*/ 525 h 1036"/>
                <a:gd name="T6" fmla="*/ 58 w 742"/>
                <a:gd name="T7" fmla="*/ 525 h 1036"/>
                <a:gd name="T8" fmla="*/ 651 w 742"/>
                <a:gd name="T9" fmla="*/ 1035 h 1036"/>
                <a:gd name="T10" fmla="*/ 651 w 742"/>
                <a:gd name="T11" fmla="*/ 1035 h 1036"/>
                <a:gd name="T12" fmla="*/ 684 w 742"/>
                <a:gd name="T13" fmla="*/ 253 h 1036"/>
                <a:gd name="T14" fmla="*/ 684 w 742"/>
                <a:gd name="T15" fmla="*/ 253 h 1036"/>
                <a:gd name="T16" fmla="*/ 233 w 742"/>
                <a:gd name="T17" fmla="*/ 72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2" h="1036">
                  <a:moveTo>
                    <a:pt x="233" y="72"/>
                  </a:moveTo>
                  <a:lnTo>
                    <a:pt x="233" y="72"/>
                  </a:lnTo>
                  <a:cubicBezTo>
                    <a:pt x="67" y="144"/>
                    <a:pt x="0" y="392"/>
                    <a:pt x="58" y="525"/>
                  </a:cubicBezTo>
                  <a:lnTo>
                    <a:pt x="58" y="525"/>
                  </a:lnTo>
                  <a:cubicBezTo>
                    <a:pt x="115" y="659"/>
                    <a:pt x="651" y="1035"/>
                    <a:pt x="651" y="1035"/>
                  </a:cubicBezTo>
                  <a:lnTo>
                    <a:pt x="651" y="1035"/>
                  </a:lnTo>
                  <a:cubicBezTo>
                    <a:pt x="650" y="764"/>
                    <a:pt x="741" y="384"/>
                    <a:pt x="684" y="253"/>
                  </a:cubicBezTo>
                  <a:lnTo>
                    <a:pt x="684" y="253"/>
                  </a:lnTo>
                  <a:cubicBezTo>
                    <a:pt x="627" y="122"/>
                    <a:pt x="399" y="0"/>
                    <a:pt x="233" y="72"/>
                  </a:cubicBezTo>
                </a:path>
              </a:pathLst>
            </a:custGeom>
            <a:solidFill>
              <a:schemeClr val="bg1">
                <a:lumMod val="75000"/>
              </a:schemeClr>
            </a:solidFill>
            <a:ln>
              <a:noFill/>
            </a:ln>
            <a:effectLst/>
          </p:spPr>
          <p:txBody>
            <a:bodyPr wrap="none" anchor="ctr"/>
            <a:lstStyle/>
            <a:p>
              <a:endParaRPr lang="en-US" sz="3265" dirty="0">
                <a:latin typeface="Lato Light" panose="020F0502020204030203" pitchFamily="34" charset="0"/>
              </a:endParaRPr>
            </a:p>
          </p:txBody>
        </p:sp>
        <p:sp>
          <p:nvSpPr>
            <p:cNvPr id="3829" name="Freeform 757">
              <a:extLst>
                <a:ext uri="{FF2B5EF4-FFF2-40B4-BE49-F238E27FC236}">
                  <a16:creationId xmlns:a16="http://schemas.microsoft.com/office/drawing/2014/main" id="{5992227E-8DD8-D848-8F93-13897ACFA1B8}"/>
                </a:ext>
              </a:extLst>
            </p:cNvPr>
            <p:cNvSpPr>
              <a:spLocks noChangeArrowheads="1"/>
            </p:cNvSpPr>
            <p:nvPr/>
          </p:nvSpPr>
          <p:spPr bwMode="auto">
            <a:xfrm>
              <a:off x="12061433" y="10345951"/>
              <a:ext cx="411211" cy="576295"/>
            </a:xfrm>
            <a:custGeom>
              <a:avLst/>
              <a:gdLst>
                <a:gd name="T0" fmla="*/ 190 w 606"/>
                <a:gd name="T1" fmla="*/ 59 h 846"/>
                <a:gd name="T2" fmla="*/ 190 w 606"/>
                <a:gd name="T3" fmla="*/ 59 h 846"/>
                <a:gd name="T4" fmla="*/ 47 w 606"/>
                <a:gd name="T5" fmla="*/ 429 h 846"/>
                <a:gd name="T6" fmla="*/ 47 w 606"/>
                <a:gd name="T7" fmla="*/ 429 h 846"/>
                <a:gd name="T8" fmla="*/ 532 w 606"/>
                <a:gd name="T9" fmla="*/ 845 h 846"/>
                <a:gd name="T10" fmla="*/ 532 w 606"/>
                <a:gd name="T11" fmla="*/ 845 h 846"/>
                <a:gd name="T12" fmla="*/ 559 w 606"/>
                <a:gd name="T13" fmla="*/ 207 h 846"/>
                <a:gd name="T14" fmla="*/ 559 w 606"/>
                <a:gd name="T15" fmla="*/ 207 h 846"/>
                <a:gd name="T16" fmla="*/ 190 w 606"/>
                <a:gd name="T17" fmla="*/ 59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846">
                  <a:moveTo>
                    <a:pt x="190" y="59"/>
                  </a:moveTo>
                  <a:lnTo>
                    <a:pt x="190" y="59"/>
                  </a:lnTo>
                  <a:cubicBezTo>
                    <a:pt x="54" y="118"/>
                    <a:pt x="0" y="320"/>
                    <a:pt x="47" y="429"/>
                  </a:cubicBezTo>
                  <a:lnTo>
                    <a:pt x="47" y="429"/>
                  </a:lnTo>
                  <a:cubicBezTo>
                    <a:pt x="94" y="538"/>
                    <a:pt x="532" y="845"/>
                    <a:pt x="532" y="845"/>
                  </a:cubicBezTo>
                  <a:lnTo>
                    <a:pt x="532" y="845"/>
                  </a:lnTo>
                  <a:cubicBezTo>
                    <a:pt x="531" y="624"/>
                    <a:pt x="605" y="314"/>
                    <a:pt x="559" y="207"/>
                  </a:cubicBezTo>
                  <a:lnTo>
                    <a:pt x="559" y="207"/>
                  </a:lnTo>
                  <a:cubicBezTo>
                    <a:pt x="512" y="99"/>
                    <a:pt x="326" y="0"/>
                    <a:pt x="190" y="59"/>
                  </a:cubicBezTo>
                </a:path>
              </a:pathLst>
            </a:custGeom>
            <a:solidFill>
              <a:schemeClr val="bg1">
                <a:lumMod val="95000"/>
              </a:schemeClr>
            </a:solidFill>
            <a:ln>
              <a:noFill/>
            </a:ln>
            <a:effectLst/>
          </p:spPr>
          <p:txBody>
            <a:bodyPr wrap="none" anchor="ctr"/>
            <a:lstStyle/>
            <a:p>
              <a:endParaRPr lang="en-US" sz="3265" dirty="0">
                <a:latin typeface="Lato Light" panose="020F0502020204030203" pitchFamily="34" charset="0"/>
              </a:endParaRPr>
            </a:p>
          </p:txBody>
        </p:sp>
        <p:sp>
          <p:nvSpPr>
            <p:cNvPr id="3830" name="Freeform 758">
              <a:extLst>
                <a:ext uri="{FF2B5EF4-FFF2-40B4-BE49-F238E27FC236}">
                  <a16:creationId xmlns:a16="http://schemas.microsoft.com/office/drawing/2014/main" id="{633CDBDF-5251-7043-8EDA-09E2EFC51A36}"/>
                </a:ext>
              </a:extLst>
            </p:cNvPr>
            <p:cNvSpPr>
              <a:spLocks noChangeArrowheads="1"/>
            </p:cNvSpPr>
            <p:nvPr/>
          </p:nvSpPr>
          <p:spPr bwMode="auto">
            <a:xfrm>
              <a:off x="12091450" y="10351954"/>
              <a:ext cx="318163" cy="444228"/>
            </a:xfrm>
            <a:custGeom>
              <a:avLst/>
              <a:gdLst>
                <a:gd name="T0" fmla="*/ 146 w 468"/>
                <a:gd name="T1" fmla="*/ 46 h 653"/>
                <a:gd name="T2" fmla="*/ 146 w 468"/>
                <a:gd name="T3" fmla="*/ 46 h 653"/>
                <a:gd name="T4" fmla="*/ 36 w 468"/>
                <a:gd name="T5" fmla="*/ 331 h 653"/>
                <a:gd name="T6" fmla="*/ 36 w 468"/>
                <a:gd name="T7" fmla="*/ 331 h 653"/>
                <a:gd name="T8" fmla="*/ 410 w 468"/>
                <a:gd name="T9" fmla="*/ 652 h 653"/>
                <a:gd name="T10" fmla="*/ 410 w 468"/>
                <a:gd name="T11" fmla="*/ 652 h 653"/>
                <a:gd name="T12" fmla="*/ 431 w 468"/>
                <a:gd name="T13" fmla="*/ 160 h 653"/>
                <a:gd name="T14" fmla="*/ 431 w 468"/>
                <a:gd name="T15" fmla="*/ 160 h 653"/>
                <a:gd name="T16" fmla="*/ 146 w 468"/>
                <a:gd name="T17" fmla="*/ 46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8" h="653">
                  <a:moveTo>
                    <a:pt x="146" y="46"/>
                  </a:moveTo>
                  <a:lnTo>
                    <a:pt x="146" y="46"/>
                  </a:lnTo>
                  <a:cubicBezTo>
                    <a:pt x="42" y="91"/>
                    <a:pt x="0" y="247"/>
                    <a:pt x="36" y="331"/>
                  </a:cubicBezTo>
                  <a:lnTo>
                    <a:pt x="36" y="331"/>
                  </a:lnTo>
                  <a:cubicBezTo>
                    <a:pt x="73" y="415"/>
                    <a:pt x="410" y="652"/>
                    <a:pt x="410" y="652"/>
                  </a:cubicBezTo>
                  <a:lnTo>
                    <a:pt x="410" y="652"/>
                  </a:lnTo>
                  <a:cubicBezTo>
                    <a:pt x="409" y="481"/>
                    <a:pt x="467" y="242"/>
                    <a:pt x="431" y="160"/>
                  </a:cubicBezTo>
                  <a:lnTo>
                    <a:pt x="431" y="160"/>
                  </a:lnTo>
                  <a:cubicBezTo>
                    <a:pt x="395" y="77"/>
                    <a:pt x="252" y="0"/>
                    <a:pt x="146" y="46"/>
                  </a:cubicBezTo>
                </a:path>
              </a:pathLst>
            </a:custGeom>
            <a:solidFill>
              <a:schemeClr val="bg1"/>
            </a:solidFill>
            <a:ln>
              <a:noFill/>
            </a:ln>
            <a:effectLst/>
          </p:spPr>
          <p:txBody>
            <a:bodyPr wrap="none" anchor="ctr"/>
            <a:lstStyle/>
            <a:p>
              <a:endParaRPr lang="en-US" sz="3265" dirty="0">
                <a:latin typeface="Lato Light" panose="020F0502020204030203" pitchFamily="34" charset="0"/>
              </a:endParaRPr>
            </a:p>
          </p:txBody>
        </p:sp>
      </p:grpSp>
      <p:grpSp>
        <p:nvGrpSpPr>
          <p:cNvPr id="10" name="Group 9">
            <a:extLst>
              <a:ext uri="{FF2B5EF4-FFF2-40B4-BE49-F238E27FC236}">
                <a16:creationId xmlns:a16="http://schemas.microsoft.com/office/drawing/2014/main" id="{8C60FF22-2B4B-F443-AA70-C099429DD5E8}"/>
              </a:ext>
            </a:extLst>
          </p:cNvPr>
          <p:cNvGrpSpPr/>
          <p:nvPr/>
        </p:nvGrpSpPr>
        <p:grpSpPr>
          <a:xfrm>
            <a:off x="5320940" y="2770245"/>
            <a:ext cx="1566464" cy="2454919"/>
            <a:chOff x="10638704" y="5540488"/>
            <a:chExt cx="3132927" cy="4909838"/>
          </a:xfrm>
        </p:grpSpPr>
        <p:sp>
          <p:nvSpPr>
            <p:cNvPr id="782" name="Freeform 781">
              <a:extLst>
                <a:ext uri="{FF2B5EF4-FFF2-40B4-BE49-F238E27FC236}">
                  <a16:creationId xmlns:a16="http://schemas.microsoft.com/office/drawing/2014/main" id="{D7AD66F2-0DC9-E94D-ACEB-A1D68C41E6F1}"/>
                </a:ext>
              </a:extLst>
            </p:cNvPr>
            <p:cNvSpPr>
              <a:spLocks noChangeArrowheads="1"/>
            </p:cNvSpPr>
            <p:nvPr/>
          </p:nvSpPr>
          <p:spPr bwMode="auto">
            <a:xfrm>
              <a:off x="10638704" y="5540488"/>
              <a:ext cx="3132927" cy="3941546"/>
            </a:xfrm>
            <a:custGeom>
              <a:avLst/>
              <a:gdLst>
                <a:gd name="connsiteX0" fmla="*/ 1502865 w 3006383"/>
                <a:gd name="connsiteY0" fmla="*/ 0 h 3782342"/>
                <a:gd name="connsiteX1" fmla="*/ 3006383 w 3006383"/>
                <a:gd name="connsiteY1" fmla="*/ 1502881 h 3782342"/>
                <a:gd name="connsiteX2" fmla="*/ 3005555 w 3006383"/>
                <a:gd name="connsiteY2" fmla="*/ 1503934 h 3782342"/>
                <a:gd name="connsiteX3" fmla="*/ 2998135 w 3006383"/>
                <a:gd name="connsiteY3" fmla="*/ 1625546 h 3782342"/>
                <a:gd name="connsiteX4" fmla="*/ 2222674 w 3006383"/>
                <a:gd name="connsiteY4" fmla="*/ 3607440 h 3782342"/>
                <a:gd name="connsiteX5" fmla="*/ 864519 w 3006383"/>
                <a:gd name="connsiteY5" fmla="*/ 3536900 h 3782342"/>
                <a:gd name="connsiteX6" fmla="*/ 1 w 3006383"/>
                <a:gd name="connsiteY6" fmla="*/ 1503664 h 3782342"/>
                <a:gd name="connsiteX7" fmla="*/ 170 w 3006383"/>
                <a:gd name="connsiteY7" fmla="*/ 1503041 h 3782342"/>
                <a:gd name="connsiteX8" fmla="*/ 0 w 3006383"/>
                <a:gd name="connsiteY8" fmla="*/ 1502881 h 3782342"/>
                <a:gd name="connsiteX9" fmla="*/ 1502865 w 3006383"/>
                <a:gd name="connsiteY9" fmla="*/ 0 h 3782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6383" h="3782342">
                  <a:moveTo>
                    <a:pt x="1502865" y="0"/>
                  </a:moveTo>
                  <a:cubicBezTo>
                    <a:pt x="2333000" y="0"/>
                    <a:pt x="3006383" y="672445"/>
                    <a:pt x="3006383" y="1502881"/>
                  </a:cubicBezTo>
                  <a:lnTo>
                    <a:pt x="3005555" y="1503934"/>
                  </a:lnTo>
                  <a:lnTo>
                    <a:pt x="2998135" y="1625546"/>
                  </a:lnTo>
                  <a:cubicBezTo>
                    <a:pt x="2925229" y="2229562"/>
                    <a:pt x="2338370" y="2761211"/>
                    <a:pt x="2222674" y="3607440"/>
                  </a:cubicBezTo>
                  <a:cubicBezTo>
                    <a:pt x="1360115" y="3811221"/>
                    <a:pt x="1400598" y="3893517"/>
                    <a:pt x="864519" y="3536900"/>
                  </a:cubicBezTo>
                  <a:cubicBezTo>
                    <a:pt x="617700" y="2555878"/>
                    <a:pt x="164547" y="2441578"/>
                    <a:pt x="1" y="1503664"/>
                  </a:cubicBezTo>
                  <a:lnTo>
                    <a:pt x="170" y="1503041"/>
                  </a:lnTo>
                  <a:lnTo>
                    <a:pt x="0" y="1502881"/>
                  </a:lnTo>
                  <a:cubicBezTo>
                    <a:pt x="0" y="672445"/>
                    <a:pt x="672730" y="0"/>
                    <a:pt x="1502865" y="0"/>
                  </a:cubicBezTo>
                  <a:close/>
                </a:path>
              </a:pathLst>
            </a:custGeom>
            <a:solidFill>
              <a:schemeClr val="bg1">
                <a:lumMod val="85000"/>
              </a:schemeClr>
            </a:solidFill>
            <a:ln>
              <a:noFill/>
            </a:ln>
            <a:effectLst/>
          </p:spPr>
          <p:txBody>
            <a:bodyPr wrap="square" anchor="ctr">
              <a:noAutofit/>
            </a:bodyPr>
            <a:lstStyle/>
            <a:p>
              <a:endParaRPr lang="en-US" sz="3265" dirty="0">
                <a:latin typeface="Lato Light" panose="020F0502020204030203" pitchFamily="34" charset="0"/>
              </a:endParaRPr>
            </a:p>
          </p:txBody>
        </p:sp>
        <p:sp>
          <p:nvSpPr>
            <p:cNvPr id="781" name="Freeform 780">
              <a:extLst>
                <a:ext uri="{FF2B5EF4-FFF2-40B4-BE49-F238E27FC236}">
                  <a16:creationId xmlns:a16="http://schemas.microsoft.com/office/drawing/2014/main" id="{2B30222B-F2E2-4449-AED8-18D673F93CED}"/>
                </a:ext>
              </a:extLst>
            </p:cNvPr>
            <p:cNvSpPr>
              <a:spLocks noChangeArrowheads="1"/>
            </p:cNvSpPr>
            <p:nvPr/>
          </p:nvSpPr>
          <p:spPr bwMode="auto">
            <a:xfrm>
              <a:off x="11443116" y="9103314"/>
              <a:ext cx="1614148" cy="1347012"/>
            </a:xfrm>
            <a:custGeom>
              <a:avLst/>
              <a:gdLst>
                <a:gd name="connsiteX0" fmla="*/ 0 w 1548950"/>
                <a:gd name="connsiteY0" fmla="*/ 0 h 1292604"/>
                <a:gd name="connsiteX1" fmla="*/ 1548950 w 1548950"/>
                <a:gd name="connsiteY1" fmla="*/ 0 h 1292604"/>
                <a:gd name="connsiteX2" fmla="*/ 1548950 w 1548950"/>
                <a:gd name="connsiteY2" fmla="*/ 752362 h 1292604"/>
                <a:gd name="connsiteX3" fmla="*/ 1290247 w 1548950"/>
                <a:gd name="connsiteY3" fmla="*/ 1010334 h 1292604"/>
                <a:gd name="connsiteX4" fmla="*/ 1289721 w 1548950"/>
                <a:gd name="connsiteY4" fmla="*/ 1010334 h 1292604"/>
                <a:gd name="connsiteX5" fmla="*/ 1289721 w 1548950"/>
                <a:gd name="connsiteY5" fmla="*/ 1034638 h 1292604"/>
                <a:gd name="connsiteX6" fmla="*/ 1083177 w 1548950"/>
                <a:gd name="connsiteY6" fmla="*/ 1292604 h 1292604"/>
                <a:gd name="connsiteX7" fmla="*/ 462891 w 1548950"/>
                <a:gd name="connsiteY7" fmla="*/ 1292604 h 1292604"/>
                <a:gd name="connsiteX8" fmla="*/ 256347 w 1548950"/>
                <a:gd name="connsiteY8" fmla="*/ 1034638 h 1292604"/>
                <a:gd name="connsiteX9" fmla="*/ 256347 w 1548950"/>
                <a:gd name="connsiteY9" fmla="*/ 1010098 h 1292604"/>
                <a:gd name="connsiteX10" fmla="*/ 206510 w 1548950"/>
                <a:gd name="connsiteY10" fmla="*/ 1005116 h 1292604"/>
                <a:gd name="connsiteX11" fmla="*/ 0 w 1548950"/>
                <a:gd name="connsiteY11" fmla="*/ 752362 h 129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8950" h="1292604">
                  <a:moveTo>
                    <a:pt x="0" y="0"/>
                  </a:moveTo>
                  <a:lnTo>
                    <a:pt x="1548950" y="0"/>
                  </a:lnTo>
                  <a:lnTo>
                    <a:pt x="1548950" y="752362"/>
                  </a:lnTo>
                  <a:cubicBezTo>
                    <a:pt x="1548950" y="895390"/>
                    <a:pt x="1433317" y="1010334"/>
                    <a:pt x="1290247" y="1010334"/>
                  </a:cubicBezTo>
                  <a:lnTo>
                    <a:pt x="1289721" y="1010334"/>
                  </a:lnTo>
                  <a:lnTo>
                    <a:pt x="1289721" y="1034638"/>
                  </a:lnTo>
                  <a:cubicBezTo>
                    <a:pt x="1289721" y="1177009"/>
                    <a:pt x="1197561" y="1292604"/>
                    <a:pt x="1083177" y="1292604"/>
                  </a:cubicBezTo>
                  <a:lnTo>
                    <a:pt x="462891" y="1292604"/>
                  </a:lnTo>
                  <a:cubicBezTo>
                    <a:pt x="348508" y="1292604"/>
                    <a:pt x="256347" y="1177009"/>
                    <a:pt x="256347" y="1034638"/>
                  </a:cubicBezTo>
                  <a:lnTo>
                    <a:pt x="256347" y="1010098"/>
                  </a:lnTo>
                  <a:lnTo>
                    <a:pt x="206510" y="1005116"/>
                  </a:lnTo>
                  <a:cubicBezTo>
                    <a:pt x="88531" y="981159"/>
                    <a:pt x="0" y="877512"/>
                    <a:pt x="0" y="752362"/>
                  </a:cubicBezTo>
                  <a:close/>
                </a:path>
              </a:pathLst>
            </a:custGeom>
            <a:solidFill>
              <a:schemeClr val="bg1">
                <a:lumMod val="65000"/>
              </a:schemeClr>
            </a:solidFill>
            <a:ln>
              <a:noFill/>
            </a:ln>
            <a:effectLst/>
          </p:spPr>
          <p:txBody>
            <a:bodyPr wrap="square" anchor="ctr">
              <a:noAutofit/>
            </a:bodyPr>
            <a:lstStyle/>
            <a:p>
              <a:endParaRPr lang="en-US" sz="3265" dirty="0">
                <a:latin typeface="Lato Light" panose="020F0502020204030203" pitchFamily="34" charset="0"/>
              </a:endParaRPr>
            </a:p>
          </p:txBody>
        </p:sp>
        <p:grpSp>
          <p:nvGrpSpPr>
            <p:cNvPr id="2" name="Group 1">
              <a:extLst>
                <a:ext uri="{FF2B5EF4-FFF2-40B4-BE49-F238E27FC236}">
                  <a16:creationId xmlns:a16="http://schemas.microsoft.com/office/drawing/2014/main" id="{932998FF-3837-6B41-A80D-83A79F59E8B1}"/>
                </a:ext>
              </a:extLst>
            </p:cNvPr>
            <p:cNvGrpSpPr/>
            <p:nvPr/>
          </p:nvGrpSpPr>
          <p:grpSpPr>
            <a:xfrm>
              <a:off x="11497144" y="7404444"/>
              <a:ext cx="1524781" cy="1791919"/>
              <a:chOff x="11771182" y="6757191"/>
              <a:chExt cx="1463193" cy="1719541"/>
            </a:xfrm>
          </p:grpSpPr>
          <p:sp>
            <p:nvSpPr>
              <p:cNvPr id="3833" name="Freeform 761">
                <a:extLst>
                  <a:ext uri="{FF2B5EF4-FFF2-40B4-BE49-F238E27FC236}">
                    <a16:creationId xmlns:a16="http://schemas.microsoft.com/office/drawing/2014/main" id="{C2650DAA-7460-EB4F-826E-F9DE72B27289}"/>
                  </a:ext>
                </a:extLst>
              </p:cNvPr>
              <p:cNvSpPr>
                <a:spLocks noChangeArrowheads="1"/>
              </p:cNvSpPr>
              <p:nvPr/>
            </p:nvSpPr>
            <p:spPr bwMode="auto">
              <a:xfrm>
                <a:off x="11771182" y="6757191"/>
                <a:ext cx="460848" cy="1719541"/>
              </a:xfrm>
              <a:custGeom>
                <a:avLst/>
                <a:gdLst>
                  <a:gd name="T0" fmla="*/ 0 w 705"/>
                  <a:gd name="T1" fmla="*/ 0 h 2633"/>
                  <a:gd name="T2" fmla="*/ 0 w 705"/>
                  <a:gd name="T3" fmla="*/ 0 h 2633"/>
                  <a:gd name="T4" fmla="*/ 569 w 705"/>
                  <a:gd name="T5" fmla="*/ 1373 h 2633"/>
                  <a:gd name="T6" fmla="*/ 569 w 705"/>
                  <a:gd name="T7" fmla="*/ 1373 h 2633"/>
                  <a:gd name="T8" fmla="*/ 704 w 705"/>
                  <a:gd name="T9" fmla="*/ 2632 h 2633"/>
                </a:gdLst>
                <a:ahLst/>
                <a:cxnLst>
                  <a:cxn ang="0">
                    <a:pos x="T0" y="T1"/>
                  </a:cxn>
                  <a:cxn ang="0">
                    <a:pos x="T2" y="T3"/>
                  </a:cxn>
                  <a:cxn ang="0">
                    <a:pos x="T4" y="T5"/>
                  </a:cxn>
                  <a:cxn ang="0">
                    <a:pos x="T6" y="T7"/>
                  </a:cxn>
                  <a:cxn ang="0">
                    <a:pos x="T8" y="T9"/>
                  </a:cxn>
                </a:cxnLst>
                <a:rect l="0" t="0" r="r" b="b"/>
                <a:pathLst>
                  <a:path w="705" h="2633">
                    <a:moveTo>
                      <a:pt x="0" y="0"/>
                    </a:moveTo>
                    <a:lnTo>
                      <a:pt x="0" y="0"/>
                    </a:lnTo>
                    <a:cubicBezTo>
                      <a:pt x="0" y="0"/>
                      <a:pt x="437" y="1002"/>
                      <a:pt x="569" y="1373"/>
                    </a:cubicBezTo>
                    <a:lnTo>
                      <a:pt x="569" y="1373"/>
                    </a:lnTo>
                    <a:cubicBezTo>
                      <a:pt x="700" y="1745"/>
                      <a:pt x="704" y="2632"/>
                      <a:pt x="704" y="2632"/>
                    </a:cubicBezTo>
                  </a:path>
                </a:pathLst>
              </a:custGeom>
              <a:noFill/>
              <a:ln w="50800" cap="flat">
                <a:solidFill>
                  <a:srgbClr val="403F4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3265" dirty="0">
                  <a:latin typeface="Lato Light" panose="020F0502020204030203" pitchFamily="34" charset="0"/>
                </a:endParaRPr>
              </a:p>
            </p:txBody>
          </p:sp>
          <p:sp>
            <p:nvSpPr>
              <p:cNvPr id="3834" name="Freeform 762">
                <a:extLst>
                  <a:ext uri="{FF2B5EF4-FFF2-40B4-BE49-F238E27FC236}">
                    <a16:creationId xmlns:a16="http://schemas.microsoft.com/office/drawing/2014/main" id="{D289ECD0-ED42-9746-9976-B5470D8DE783}"/>
                  </a:ext>
                </a:extLst>
              </p:cNvPr>
              <p:cNvSpPr>
                <a:spLocks noChangeArrowheads="1"/>
              </p:cNvSpPr>
              <p:nvPr/>
            </p:nvSpPr>
            <p:spPr bwMode="auto">
              <a:xfrm>
                <a:off x="12773527" y="6757191"/>
                <a:ext cx="460848" cy="1719541"/>
              </a:xfrm>
              <a:custGeom>
                <a:avLst/>
                <a:gdLst>
                  <a:gd name="T0" fmla="*/ 704 w 705"/>
                  <a:gd name="T1" fmla="*/ 0 h 2633"/>
                  <a:gd name="T2" fmla="*/ 704 w 705"/>
                  <a:gd name="T3" fmla="*/ 0 h 2633"/>
                  <a:gd name="T4" fmla="*/ 136 w 705"/>
                  <a:gd name="T5" fmla="*/ 1373 h 2633"/>
                  <a:gd name="T6" fmla="*/ 136 w 705"/>
                  <a:gd name="T7" fmla="*/ 1373 h 2633"/>
                  <a:gd name="T8" fmla="*/ 0 w 705"/>
                  <a:gd name="T9" fmla="*/ 2632 h 2633"/>
                </a:gdLst>
                <a:ahLst/>
                <a:cxnLst>
                  <a:cxn ang="0">
                    <a:pos x="T0" y="T1"/>
                  </a:cxn>
                  <a:cxn ang="0">
                    <a:pos x="T2" y="T3"/>
                  </a:cxn>
                  <a:cxn ang="0">
                    <a:pos x="T4" y="T5"/>
                  </a:cxn>
                  <a:cxn ang="0">
                    <a:pos x="T6" y="T7"/>
                  </a:cxn>
                  <a:cxn ang="0">
                    <a:pos x="T8" y="T9"/>
                  </a:cxn>
                </a:cxnLst>
                <a:rect l="0" t="0" r="r" b="b"/>
                <a:pathLst>
                  <a:path w="705" h="2633">
                    <a:moveTo>
                      <a:pt x="704" y="0"/>
                    </a:moveTo>
                    <a:lnTo>
                      <a:pt x="704" y="0"/>
                    </a:lnTo>
                    <a:cubicBezTo>
                      <a:pt x="704" y="0"/>
                      <a:pt x="268" y="1002"/>
                      <a:pt x="136" y="1373"/>
                    </a:cubicBezTo>
                    <a:lnTo>
                      <a:pt x="136" y="1373"/>
                    </a:lnTo>
                    <a:cubicBezTo>
                      <a:pt x="4" y="1745"/>
                      <a:pt x="0" y="2632"/>
                      <a:pt x="0" y="2632"/>
                    </a:cubicBezTo>
                  </a:path>
                </a:pathLst>
              </a:custGeom>
              <a:noFill/>
              <a:ln w="50800" cap="flat">
                <a:solidFill>
                  <a:srgbClr val="403F4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3265" dirty="0">
                  <a:latin typeface="Lato Light" panose="020F0502020204030203" pitchFamily="34" charset="0"/>
                </a:endParaRPr>
              </a:p>
            </p:txBody>
          </p:sp>
          <p:sp>
            <p:nvSpPr>
              <p:cNvPr id="784" name="Freeform 783">
                <a:extLst>
                  <a:ext uri="{FF2B5EF4-FFF2-40B4-BE49-F238E27FC236}">
                    <a16:creationId xmlns:a16="http://schemas.microsoft.com/office/drawing/2014/main" id="{A9E3EC91-D887-AA4D-9930-ABB0444ABC80}"/>
                  </a:ext>
                </a:extLst>
              </p:cNvPr>
              <p:cNvSpPr>
                <a:spLocks noChangeArrowheads="1"/>
              </p:cNvSpPr>
              <p:nvPr/>
            </p:nvSpPr>
            <p:spPr bwMode="auto">
              <a:xfrm>
                <a:off x="11903676" y="6797516"/>
                <a:ext cx="1200431" cy="393949"/>
              </a:xfrm>
              <a:custGeom>
                <a:avLst/>
                <a:gdLst>
                  <a:gd name="connsiteX0" fmla="*/ 1050199 w 1200431"/>
                  <a:gd name="connsiteY0" fmla="*/ 0 h 393949"/>
                  <a:gd name="connsiteX1" fmla="*/ 1200431 w 1200431"/>
                  <a:gd name="connsiteY1" fmla="*/ 197301 h 393949"/>
                  <a:gd name="connsiteX2" fmla="*/ 1050199 w 1200431"/>
                  <a:gd name="connsiteY2" fmla="*/ 393949 h 393949"/>
                  <a:gd name="connsiteX3" fmla="*/ 898654 w 1200431"/>
                  <a:gd name="connsiteY3" fmla="*/ 197301 h 393949"/>
                  <a:gd name="connsiteX4" fmla="*/ 1050199 w 1200431"/>
                  <a:gd name="connsiteY4" fmla="*/ 0 h 393949"/>
                  <a:gd name="connsiteX5" fmla="*/ 748878 w 1200431"/>
                  <a:gd name="connsiteY5" fmla="*/ 0 h 393949"/>
                  <a:gd name="connsiteX6" fmla="*/ 898003 w 1200431"/>
                  <a:gd name="connsiteY6" fmla="*/ 197301 h 393949"/>
                  <a:gd name="connsiteX7" fmla="*/ 748878 w 1200431"/>
                  <a:gd name="connsiteY7" fmla="*/ 393949 h 393949"/>
                  <a:gd name="connsiteX8" fmla="*/ 599103 w 1200431"/>
                  <a:gd name="connsiteY8" fmla="*/ 197301 h 393949"/>
                  <a:gd name="connsiteX9" fmla="*/ 748878 w 1200431"/>
                  <a:gd name="connsiteY9" fmla="*/ 0 h 393949"/>
                  <a:gd name="connsiteX10" fmla="*/ 449001 w 1200431"/>
                  <a:gd name="connsiteY10" fmla="*/ 0 h 393949"/>
                  <a:gd name="connsiteX11" fmla="*/ 598450 w 1200431"/>
                  <a:gd name="connsiteY11" fmla="*/ 197301 h 393949"/>
                  <a:gd name="connsiteX12" fmla="*/ 449001 w 1200431"/>
                  <a:gd name="connsiteY12" fmla="*/ 393949 h 393949"/>
                  <a:gd name="connsiteX13" fmla="*/ 299552 w 1200431"/>
                  <a:gd name="connsiteY13" fmla="*/ 197301 h 393949"/>
                  <a:gd name="connsiteX14" fmla="*/ 449001 w 1200431"/>
                  <a:gd name="connsiteY14" fmla="*/ 0 h 393949"/>
                  <a:gd name="connsiteX15" fmla="*/ 149124 w 1200431"/>
                  <a:gd name="connsiteY15" fmla="*/ 0 h 393949"/>
                  <a:gd name="connsiteX16" fmla="*/ 298900 w 1200431"/>
                  <a:gd name="connsiteY16" fmla="*/ 197301 h 393949"/>
                  <a:gd name="connsiteX17" fmla="*/ 149124 w 1200431"/>
                  <a:gd name="connsiteY17" fmla="*/ 393949 h 393949"/>
                  <a:gd name="connsiteX18" fmla="*/ 0 w 1200431"/>
                  <a:gd name="connsiteY18" fmla="*/ 197301 h 393949"/>
                  <a:gd name="connsiteX19" fmla="*/ 149124 w 1200431"/>
                  <a:gd name="connsiteY19" fmla="*/ 0 h 393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0431" h="393949">
                    <a:moveTo>
                      <a:pt x="1050199" y="0"/>
                    </a:moveTo>
                    <a:cubicBezTo>
                      <a:pt x="1132859" y="0"/>
                      <a:pt x="1200431" y="88198"/>
                      <a:pt x="1200431" y="197301"/>
                    </a:cubicBezTo>
                    <a:cubicBezTo>
                      <a:pt x="1200431" y="305751"/>
                      <a:pt x="1132859" y="393949"/>
                      <a:pt x="1050199" y="393949"/>
                    </a:cubicBezTo>
                    <a:cubicBezTo>
                      <a:pt x="966882" y="393949"/>
                      <a:pt x="898654" y="305751"/>
                      <a:pt x="898654" y="197301"/>
                    </a:cubicBezTo>
                    <a:cubicBezTo>
                      <a:pt x="898654" y="88198"/>
                      <a:pt x="966882" y="0"/>
                      <a:pt x="1050199" y="0"/>
                    </a:cubicBezTo>
                    <a:close/>
                    <a:moveTo>
                      <a:pt x="748878" y="0"/>
                    </a:moveTo>
                    <a:cubicBezTo>
                      <a:pt x="831581" y="0"/>
                      <a:pt x="898003" y="88198"/>
                      <a:pt x="898003" y="197301"/>
                    </a:cubicBezTo>
                    <a:cubicBezTo>
                      <a:pt x="898003" y="305751"/>
                      <a:pt x="831581" y="393949"/>
                      <a:pt x="748878" y="393949"/>
                    </a:cubicBezTo>
                    <a:cubicBezTo>
                      <a:pt x="666176" y="393949"/>
                      <a:pt x="599103" y="305751"/>
                      <a:pt x="599103" y="197301"/>
                    </a:cubicBezTo>
                    <a:cubicBezTo>
                      <a:pt x="599103" y="88198"/>
                      <a:pt x="666176" y="0"/>
                      <a:pt x="748878" y="0"/>
                    </a:cubicBezTo>
                    <a:close/>
                    <a:moveTo>
                      <a:pt x="449001" y="0"/>
                    </a:moveTo>
                    <a:cubicBezTo>
                      <a:pt x="531231" y="0"/>
                      <a:pt x="598450" y="88198"/>
                      <a:pt x="598450" y="197301"/>
                    </a:cubicBezTo>
                    <a:cubicBezTo>
                      <a:pt x="598450" y="305751"/>
                      <a:pt x="531231" y="393949"/>
                      <a:pt x="449001" y="393949"/>
                    </a:cubicBezTo>
                    <a:cubicBezTo>
                      <a:pt x="366772" y="393949"/>
                      <a:pt x="299552" y="305751"/>
                      <a:pt x="299552" y="197301"/>
                    </a:cubicBezTo>
                    <a:cubicBezTo>
                      <a:pt x="299552" y="88198"/>
                      <a:pt x="366772" y="0"/>
                      <a:pt x="449001" y="0"/>
                    </a:cubicBezTo>
                    <a:close/>
                    <a:moveTo>
                      <a:pt x="149124" y="0"/>
                    </a:moveTo>
                    <a:cubicBezTo>
                      <a:pt x="231826" y="0"/>
                      <a:pt x="298900" y="88198"/>
                      <a:pt x="298900" y="197301"/>
                    </a:cubicBezTo>
                    <a:cubicBezTo>
                      <a:pt x="298900" y="305751"/>
                      <a:pt x="231826" y="393949"/>
                      <a:pt x="149124" y="393949"/>
                    </a:cubicBezTo>
                    <a:cubicBezTo>
                      <a:pt x="66422" y="393949"/>
                      <a:pt x="0" y="305751"/>
                      <a:pt x="0" y="197301"/>
                    </a:cubicBezTo>
                    <a:cubicBezTo>
                      <a:pt x="0" y="88198"/>
                      <a:pt x="66422" y="0"/>
                      <a:pt x="149124" y="0"/>
                    </a:cubicBezTo>
                    <a:close/>
                  </a:path>
                </a:pathLst>
              </a:custGeom>
              <a:noFill/>
              <a:ln w="50800" cap="flat">
                <a:solidFill>
                  <a:srgbClr val="403F4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265" dirty="0">
                  <a:latin typeface="Lato Light" panose="020F0502020204030203" pitchFamily="34" charset="0"/>
                </a:endParaRPr>
              </a:p>
            </p:txBody>
          </p:sp>
        </p:grpSp>
        <p:sp>
          <p:nvSpPr>
            <p:cNvPr id="3841" name="Freeform 769">
              <a:extLst>
                <a:ext uri="{FF2B5EF4-FFF2-40B4-BE49-F238E27FC236}">
                  <a16:creationId xmlns:a16="http://schemas.microsoft.com/office/drawing/2014/main" id="{806C06EB-80E7-9E42-808A-7773276D9605}"/>
                </a:ext>
              </a:extLst>
            </p:cNvPr>
            <p:cNvSpPr>
              <a:spLocks noChangeArrowheads="1"/>
            </p:cNvSpPr>
            <p:nvPr/>
          </p:nvSpPr>
          <p:spPr bwMode="auto">
            <a:xfrm>
              <a:off x="11326058" y="5540490"/>
              <a:ext cx="2335197" cy="2653360"/>
            </a:xfrm>
            <a:custGeom>
              <a:avLst/>
              <a:gdLst>
                <a:gd name="T0" fmla="*/ 2521 w 3429"/>
                <a:gd name="T1" fmla="*/ 630 h 3897"/>
                <a:gd name="T2" fmla="*/ 2521 w 3429"/>
                <a:gd name="T3" fmla="*/ 630 h 3897"/>
                <a:gd name="T4" fmla="*/ 565 w 3429"/>
                <a:gd name="T5" fmla="*/ 420 h 3897"/>
                <a:gd name="T6" fmla="*/ 565 w 3429"/>
                <a:gd name="T7" fmla="*/ 420 h 3897"/>
                <a:gd name="T8" fmla="*/ 956 w 3429"/>
                <a:gd name="T9" fmla="*/ 1212 h 3897"/>
                <a:gd name="T10" fmla="*/ 956 w 3429"/>
                <a:gd name="T11" fmla="*/ 1212 h 3897"/>
                <a:gd name="T12" fmla="*/ 2718 w 3429"/>
                <a:gd name="T13" fmla="*/ 2194 h 3897"/>
                <a:gd name="T14" fmla="*/ 2718 w 3429"/>
                <a:gd name="T15" fmla="*/ 2194 h 3897"/>
                <a:gd name="T16" fmla="*/ 2866 w 3429"/>
                <a:gd name="T17" fmla="*/ 3717 h 3897"/>
                <a:gd name="T18" fmla="*/ 2866 w 3429"/>
                <a:gd name="T19" fmla="*/ 3717 h 3897"/>
                <a:gd name="T20" fmla="*/ 3368 w 3429"/>
                <a:gd name="T21" fmla="*/ 2387 h 3897"/>
                <a:gd name="T22" fmla="*/ 3368 w 3429"/>
                <a:gd name="T23" fmla="*/ 2387 h 3897"/>
                <a:gd name="T24" fmla="*/ 2521 w 3429"/>
                <a:gd name="T25" fmla="*/ 630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897">
                  <a:moveTo>
                    <a:pt x="2521" y="630"/>
                  </a:moveTo>
                  <a:lnTo>
                    <a:pt x="2521" y="630"/>
                  </a:lnTo>
                  <a:cubicBezTo>
                    <a:pt x="2145" y="357"/>
                    <a:pt x="1132" y="0"/>
                    <a:pt x="565" y="420"/>
                  </a:cubicBezTo>
                  <a:lnTo>
                    <a:pt x="565" y="420"/>
                  </a:lnTo>
                  <a:cubicBezTo>
                    <a:pt x="0" y="837"/>
                    <a:pt x="549" y="1164"/>
                    <a:pt x="956" y="1212"/>
                  </a:cubicBezTo>
                  <a:lnTo>
                    <a:pt x="956" y="1212"/>
                  </a:lnTo>
                  <a:cubicBezTo>
                    <a:pt x="1537" y="1279"/>
                    <a:pt x="2414" y="1465"/>
                    <a:pt x="2718" y="2194"/>
                  </a:cubicBezTo>
                  <a:lnTo>
                    <a:pt x="2718" y="2194"/>
                  </a:lnTo>
                  <a:cubicBezTo>
                    <a:pt x="3125" y="3171"/>
                    <a:pt x="2790" y="3896"/>
                    <a:pt x="2866" y="3717"/>
                  </a:cubicBezTo>
                  <a:lnTo>
                    <a:pt x="2866" y="3717"/>
                  </a:lnTo>
                  <a:cubicBezTo>
                    <a:pt x="3078" y="3213"/>
                    <a:pt x="3308" y="2928"/>
                    <a:pt x="3368" y="2387"/>
                  </a:cubicBezTo>
                  <a:lnTo>
                    <a:pt x="3368" y="2387"/>
                  </a:lnTo>
                  <a:cubicBezTo>
                    <a:pt x="3428" y="1846"/>
                    <a:pt x="3043" y="1009"/>
                    <a:pt x="2521" y="630"/>
                  </a:cubicBezTo>
                </a:path>
              </a:pathLst>
            </a:custGeom>
            <a:solidFill>
              <a:schemeClr val="bg1">
                <a:lumMod val="95000"/>
              </a:schemeClr>
            </a:solidFill>
            <a:ln>
              <a:noFill/>
            </a:ln>
            <a:effectLst/>
          </p:spPr>
          <p:txBody>
            <a:bodyPr wrap="none" anchor="ctr"/>
            <a:lstStyle/>
            <a:p>
              <a:endParaRPr lang="en-US" sz="3265" dirty="0">
                <a:latin typeface="Lato Light" panose="020F0502020204030203" pitchFamily="34" charset="0"/>
              </a:endParaRPr>
            </a:p>
          </p:txBody>
        </p:sp>
        <p:sp>
          <p:nvSpPr>
            <p:cNvPr id="780" name="Freeform 779">
              <a:extLst>
                <a:ext uri="{FF2B5EF4-FFF2-40B4-BE49-F238E27FC236}">
                  <a16:creationId xmlns:a16="http://schemas.microsoft.com/office/drawing/2014/main" id="{9B5106E7-2871-1344-82CF-0CA69BA86D8F}"/>
                </a:ext>
              </a:extLst>
            </p:cNvPr>
            <p:cNvSpPr>
              <a:spLocks noChangeArrowheads="1"/>
            </p:cNvSpPr>
            <p:nvPr/>
          </p:nvSpPr>
          <p:spPr bwMode="auto">
            <a:xfrm>
              <a:off x="11380086" y="9235382"/>
              <a:ext cx="1734208" cy="608625"/>
            </a:xfrm>
            <a:custGeom>
              <a:avLst/>
              <a:gdLst>
                <a:gd name="connsiteX0" fmla="*/ 38809 w 1664161"/>
                <a:gd name="connsiteY0" fmla="*/ 443566 h 584042"/>
                <a:gd name="connsiteX1" fmla="*/ 1628884 w 1664161"/>
                <a:gd name="connsiteY1" fmla="*/ 443566 h 584042"/>
                <a:gd name="connsiteX2" fmla="*/ 1664161 w 1664161"/>
                <a:gd name="connsiteY2" fmla="*/ 481158 h 584042"/>
                <a:gd name="connsiteX3" fmla="*/ 1664161 w 1664161"/>
                <a:gd name="connsiteY3" fmla="*/ 546450 h 584042"/>
                <a:gd name="connsiteX4" fmla="*/ 1628884 w 1664161"/>
                <a:gd name="connsiteY4" fmla="*/ 584042 h 584042"/>
                <a:gd name="connsiteX5" fmla="*/ 38809 w 1664161"/>
                <a:gd name="connsiteY5" fmla="*/ 584042 h 584042"/>
                <a:gd name="connsiteX6" fmla="*/ 2879 w 1664161"/>
                <a:gd name="connsiteY6" fmla="*/ 546450 h 584042"/>
                <a:gd name="connsiteX7" fmla="*/ 2879 w 1664161"/>
                <a:gd name="connsiteY7" fmla="*/ 481158 h 584042"/>
                <a:gd name="connsiteX8" fmla="*/ 38809 w 1664161"/>
                <a:gd name="connsiteY8" fmla="*/ 443566 h 584042"/>
                <a:gd name="connsiteX9" fmla="*/ 35291 w 1664161"/>
                <a:gd name="connsiteY9" fmla="*/ 221785 h 584042"/>
                <a:gd name="connsiteX10" fmla="*/ 1625990 w 1664161"/>
                <a:gd name="connsiteY10" fmla="*/ 221785 h 584042"/>
                <a:gd name="connsiteX11" fmla="*/ 1661280 w 1664161"/>
                <a:gd name="connsiteY11" fmla="*/ 259377 h 584042"/>
                <a:gd name="connsiteX12" fmla="*/ 1661280 w 1664161"/>
                <a:gd name="connsiteY12" fmla="*/ 324668 h 584042"/>
                <a:gd name="connsiteX13" fmla="*/ 1625990 w 1664161"/>
                <a:gd name="connsiteY13" fmla="*/ 362259 h 584042"/>
                <a:gd name="connsiteX14" fmla="*/ 35291 w 1664161"/>
                <a:gd name="connsiteY14" fmla="*/ 362259 h 584042"/>
                <a:gd name="connsiteX15" fmla="*/ 0 w 1664161"/>
                <a:gd name="connsiteY15" fmla="*/ 324668 h 584042"/>
                <a:gd name="connsiteX16" fmla="*/ 0 w 1664161"/>
                <a:gd name="connsiteY16" fmla="*/ 259377 h 584042"/>
                <a:gd name="connsiteX17" fmla="*/ 35291 w 1664161"/>
                <a:gd name="connsiteY17" fmla="*/ 221785 h 584042"/>
                <a:gd name="connsiteX18" fmla="*/ 35291 w 1664161"/>
                <a:gd name="connsiteY18" fmla="*/ 0 h 584042"/>
                <a:gd name="connsiteX19" fmla="*/ 1625990 w 1664161"/>
                <a:gd name="connsiteY19" fmla="*/ 0 h 584042"/>
                <a:gd name="connsiteX20" fmla="*/ 1661280 w 1664161"/>
                <a:gd name="connsiteY20" fmla="*/ 37592 h 584042"/>
                <a:gd name="connsiteX21" fmla="*/ 1661280 w 1664161"/>
                <a:gd name="connsiteY21" fmla="*/ 102884 h 584042"/>
                <a:gd name="connsiteX22" fmla="*/ 1625990 w 1664161"/>
                <a:gd name="connsiteY22" fmla="*/ 140476 h 584042"/>
                <a:gd name="connsiteX23" fmla="*/ 35291 w 1664161"/>
                <a:gd name="connsiteY23" fmla="*/ 140476 h 584042"/>
                <a:gd name="connsiteX24" fmla="*/ 0 w 1664161"/>
                <a:gd name="connsiteY24" fmla="*/ 102884 h 584042"/>
                <a:gd name="connsiteX25" fmla="*/ 0 w 1664161"/>
                <a:gd name="connsiteY25" fmla="*/ 37592 h 584042"/>
                <a:gd name="connsiteX26" fmla="*/ 35291 w 1664161"/>
                <a:gd name="connsiteY26" fmla="*/ 0 h 58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64161" h="584042">
                  <a:moveTo>
                    <a:pt x="38809" y="443566"/>
                  </a:moveTo>
                  <a:lnTo>
                    <a:pt x="1628884" y="443566"/>
                  </a:lnTo>
                  <a:cubicBezTo>
                    <a:pt x="1648482" y="443566"/>
                    <a:pt x="1664161" y="460713"/>
                    <a:pt x="1664161" y="481158"/>
                  </a:cubicBezTo>
                  <a:lnTo>
                    <a:pt x="1664161" y="546450"/>
                  </a:lnTo>
                  <a:cubicBezTo>
                    <a:pt x="1664161" y="567555"/>
                    <a:pt x="1648482" y="584042"/>
                    <a:pt x="1628884" y="584042"/>
                  </a:cubicBezTo>
                  <a:lnTo>
                    <a:pt x="38809" y="584042"/>
                  </a:lnTo>
                  <a:cubicBezTo>
                    <a:pt x="19211" y="584042"/>
                    <a:pt x="2879" y="567555"/>
                    <a:pt x="2879" y="546450"/>
                  </a:cubicBezTo>
                  <a:lnTo>
                    <a:pt x="2879" y="481158"/>
                  </a:lnTo>
                  <a:cubicBezTo>
                    <a:pt x="2879" y="460713"/>
                    <a:pt x="19211" y="443566"/>
                    <a:pt x="38809" y="443566"/>
                  </a:cubicBezTo>
                  <a:close/>
                  <a:moveTo>
                    <a:pt x="35291" y="221785"/>
                  </a:moveTo>
                  <a:lnTo>
                    <a:pt x="1625990" y="221785"/>
                  </a:lnTo>
                  <a:cubicBezTo>
                    <a:pt x="1645596" y="221785"/>
                    <a:pt x="1661280" y="238932"/>
                    <a:pt x="1661280" y="259377"/>
                  </a:cubicBezTo>
                  <a:lnTo>
                    <a:pt x="1661280" y="324668"/>
                  </a:lnTo>
                  <a:cubicBezTo>
                    <a:pt x="1661280" y="345772"/>
                    <a:pt x="1645596" y="362259"/>
                    <a:pt x="1625990" y="362259"/>
                  </a:cubicBezTo>
                  <a:lnTo>
                    <a:pt x="35291" y="362259"/>
                  </a:lnTo>
                  <a:cubicBezTo>
                    <a:pt x="15685" y="362259"/>
                    <a:pt x="0" y="345772"/>
                    <a:pt x="0" y="324668"/>
                  </a:cubicBezTo>
                  <a:lnTo>
                    <a:pt x="0" y="259377"/>
                  </a:lnTo>
                  <a:cubicBezTo>
                    <a:pt x="0" y="238932"/>
                    <a:pt x="15685" y="221785"/>
                    <a:pt x="35291" y="221785"/>
                  </a:cubicBezTo>
                  <a:close/>
                  <a:moveTo>
                    <a:pt x="35291" y="0"/>
                  </a:moveTo>
                  <a:lnTo>
                    <a:pt x="1625990" y="0"/>
                  </a:lnTo>
                  <a:cubicBezTo>
                    <a:pt x="1645596" y="0"/>
                    <a:pt x="1661280" y="17147"/>
                    <a:pt x="1661280" y="37592"/>
                  </a:cubicBezTo>
                  <a:lnTo>
                    <a:pt x="1661280" y="102884"/>
                  </a:lnTo>
                  <a:cubicBezTo>
                    <a:pt x="1661280" y="123989"/>
                    <a:pt x="1645596" y="140476"/>
                    <a:pt x="1625990" y="140476"/>
                  </a:cubicBezTo>
                  <a:lnTo>
                    <a:pt x="35291" y="140476"/>
                  </a:lnTo>
                  <a:cubicBezTo>
                    <a:pt x="15685" y="140476"/>
                    <a:pt x="0" y="123989"/>
                    <a:pt x="0" y="102884"/>
                  </a:cubicBezTo>
                  <a:lnTo>
                    <a:pt x="0" y="37592"/>
                  </a:lnTo>
                  <a:cubicBezTo>
                    <a:pt x="0" y="17147"/>
                    <a:pt x="15685" y="0"/>
                    <a:pt x="35291" y="0"/>
                  </a:cubicBezTo>
                  <a:close/>
                </a:path>
              </a:pathLst>
            </a:custGeom>
            <a:solidFill>
              <a:schemeClr val="bg1">
                <a:lumMod val="75000"/>
              </a:schemeClr>
            </a:solidFill>
            <a:ln>
              <a:noFill/>
            </a:ln>
            <a:effectLst/>
          </p:spPr>
          <p:txBody>
            <a:bodyPr wrap="square" anchor="ctr">
              <a:noAutofit/>
            </a:bodyPr>
            <a:lstStyle/>
            <a:p>
              <a:endParaRPr lang="en-US" sz="3265" dirty="0">
                <a:latin typeface="Lato Light" panose="020F0502020204030203" pitchFamily="34" charset="0"/>
              </a:endParaRPr>
            </a:p>
          </p:txBody>
        </p:sp>
      </p:grpSp>
      <p:sp>
        <p:nvSpPr>
          <p:cNvPr id="4" name="TextBox 3">
            <a:extLst>
              <a:ext uri="{FF2B5EF4-FFF2-40B4-BE49-F238E27FC236}">
                <a16:creationId xmlns:a16="http://schemas.microsoft.com/office/drawing/2014/main" id="{4A495FAF-5D62-0045-AC0A-158D503AEA15}"/>
              </a:ext>
            </a:extLst>
          </p:cNvPr>
          <p:cNvSpPr txBox="1"/>
          <p:nvPr/>
        </p:nvSpPr>
        <p:spPr>
          <a:xfrm>
            <a:off x="3604058" y="4098783"/>
            <a:ext cx="382476" cy="384721"/>
          </a:xfrm>
          <a:prstGeom prst="rect">
            <a:avLst/>
          </a:prstGeom>
          <a:noFill/>
        </p:spPr>
        <p:txBody>
          <a:bodyPr wrap="none" lIns="45720" tIns="22860" rIns="45720" bIns="22860" rtlCol="0">
            <a:spAutoFit/>
          </a:bodyPr>
          <a:lstStyle/>
          <a:p>
            <a:pPr algn="ctr"/>
            <a:r>
              <a:rPr lang="en-US" sz="2200" b="1" dirty="0">
                <a:solidFill>
                  <a:schemeClr val="bg1"/>
                </a:solidFill>
                <a:latin typeface="Poppins" pitchFamily="2" charset="77"/>
                <a:cs typeface="Poppins" pitchFamily="2" charset="77"/>
              </a:rPr>
              <a:t>01</a:t>
            </a:r>
          </a:p>
        </p:txBody>
      </p:sp>
      <p:sp>
        <p:nvSpPr>
          <p:cNvPr id="789" name="Subtitle 2">
            <a:extLst>
              <a:ext uri="{FF2B5EF4-FFF2-40B4-BE49-F238E27FC236}">
                <a16:creationId xmlns:a16="http://schemas.microsoft.com/office/drawing/2014/main" id="{57FF862F-AF90-D043-BC03-30760DEEF787}"/>
              </a:ext>
            </a:extLst>
          </p:cNvPr>
          <p:cNvSpPr txBox="1">
            <a:spLocks/>
          </p:cNvSpPr>
          <p:nvPr/>
        </p:nvSpPr>
        <p:spPr>
          <a:xfrm>
            <a:off x="3260683" y="4715296"/>
            <a:ext cx="1076175" cy="661720"/>
          </a:xfrm>
          <a:prstGeom prst="rect">
            <a:avLst/>
          </a:prstGeom>
        </p:spPr>
        <p:txBody>
          <a:bodyPr vert="horz" wrap="square" lIns="45720" tIns="22860" rIns="45720" bIns="22860" rtlCol="0">
            <a:spAutoFit/>
          </a:bodyPr>
          <a:lstStyle>
            <a:defPPr>
              <a:defRPr lang="en-US"/>
            </a:defPPr>
            <a:lvl1pPr marL="0" indent="0" defTabSz="1087636" eaLnBrk="1" latinLnBrk="0" hangingPunct="1">
              <a:lnSpc>
                <a:spcPct val="100000"/>
              </a:lnSpc>
              <a:spcBef>
                <a:spcPct val="20000"/>
              </a:spcBef>
              <a:buFont typeface="Arial"/>
              <a:buNone/>
              <a:defRPr sz="60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800" dirty="0"/>
              <a:t>This section should contain general information on the issues related to the business problem</a:t>
            </a:r>
          </a:p>
        </p:txBody>
      </p:sp>
      <p:sp>
        <p:nvSpPr>
          <p:cNvPr id="791" name="TextBox 790">
            <a:extLst>
              <a:ext uri="{FF2B5EF4-FFF2-40B4-BE49-F238E27FC236}">
                <a16:creationId xmlns:a16="http://schemas.microsoft.com/office/drawing/2014/main" id="{362FB521-EBC7-B344-8615-1981DEF453B0}"/>
              </a:ext>
            </a:extLst>
          </p:cNvPr>
          <p:cNvSpPr txBox="1"/>
          <p:nvPr/>
        </p:nvSpPr>
        <p:spPr>
          <a:xfrm>
            <a:off x="3036252" y="4505343"/>
            <a:ext cx="1664238" cy="256545"/>
          </a:xfrm>
          <a:prstGeom prst="rect">
            <a:avLst/>
          </a:prstGeom>
          <a:noFill/>
        </p:spPr>
        <p:txBody>
          <a:bodyPr wrap="none" rtlCol="0" anchor="ctr" anchorCtr="0">
            <a:spAutoFit/>
          </a:bodyPr>
          <a:lstStyle/>
          <a:p>
            <a:r>
              <a:rPr lang="en-US" sz="1067" b="1" dirty="0">
                <a:solidFill>
                  <a:schemeClr val="bg1"/>
                </a:solidFill>
                <a:latin typeface="Poppins" pitchFamily="2" charset="77"/>
                <a:cs typeface="Poppins" pitchFamily="2" charset="77"/>
              </a:rPr>
              <a:t>EXECUTIVE</a:t>
            </a:r>
            <a:r>
              <a:rPr lang="en-US" sz="1067" b="1" dirty="0">
                <a:solidFill>
                  <a:schemeClr val="tx2"/>
                </a:solidFill>
                <a:latin typeface="Poppins" pitchFamily="2" charset="77"/>
                <a:cs typeface="Poppins" pitchFamily="2" charset="77"/>
              </a:rPr>
              <a:t> </a:t>
            </a:r>
            <a:r>
              <a:rPr lang="en-US" sz="1067" b="1" dirty="0">
                <a:solidFill>
                  <a:schemeClr val="bg1"/>
                </a:solidFill>
                <a:latin typeface="Poppins" pitchFamily="2" charset="77"/>
                <a:cs typeface="Poppins" pitchFamily="2" charset="77"/>
              </a:rPr>
              <a:t>SUMMARY</a:t>
            </a:r>
          </a:p>
        </p:txBody>
      </p:sp>
      <p:cxnSp>
        <p:nvCxnSpPr>
          <p:cNvPr id="7" name="Straight Connector 6">
            <a:extLst>
              <a:ext uri="{FF2B5EF4-FFF2-40B4-BE49-F238E27FC236}">
                <a16:creationId xmlns:a16="http://schemas.microsoft.com/office/drawing/2014/main" id="{FCD8C1F8-9D7E-B746-BA14-DC1660C3C91D}"/>
              </a:ext>
            </a:extLst>
          </p:cNvPr>
          <p:cNvCxnSpPr/>
          <p:nvPr/>
        </p:nvCxnSpPr>
        <p:spPr>
          <a:xfrm>
            <a:off x="3305469" y="4475989"/>
            <a:ext cx="92049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96" name="TextBox 795">
            <a:extLst>
              <a:ext uri="{FF2B5EF4-FFF2-40B4-BE49-F238E27FC236}">
                <a16:creationId xmlns:a16="http://schemas.microsoft.com/office/drawing/2014/main" id="{D8B1427F-3321-3A47-90CB-FF3645F647E6}"/>
              </a:ext>
            </a:extLst>
          </p:cNvPr>
          <p:cNvSpPr txBox="1"/>
          <p:nvPr/>
        </p:nvSpPr>
        <p:spPr>
          <a:xfrm>
            <a:off x="3504271" y="2194709"/>
            <a:ext cx="436978" cy="384721"/>
          </a:xfrm>
          <a:prstGeom prst="rect">
            <a:avLst/>
          </a:prstGeom>
          <a:noFill/>
        </p:spPr>
        <p:txBody>
          <a:bodyPr wrap="none" lIns="45720" tIns="22860" rIns="45720" bIns="22860" rtlCol="0">
            <a:spAutoFit/>
          </a:bodyPr>
          <a:lstStyle/>
          <a:p>
            <a:pPr algn="ctr"/>
            <a:r>
              <a:rPr lang="en-US" sz="2200" b="1" dirty="0">
                <a:solidFill>
                  <a:schemeClr val="bg1"/>
                </a:solidFill>
                <a:latin typeface="Poppins" pitchFamily="2" charset="77"/>
                <a:cs typeface="Poppins" pitchFamily="2" charset="77"/>
              </a:rPr>
              <a:t>02</a:t>
            </a:r>
          </a:p>
        </p:txBody>
      </p:sp>
      <p:sp>
        <p:nvSpPr>
          <p:cNvPr id="797" name="Subtitle 2">
            <a:extLst>
              <a:ext uri="{FF2B5EF4-FFF2-40B4-BE49-F238E27FC236}">
                <a16:creationId xmlns:a16="http://schemas.microsoft.com/office/drawing/2014/main" id="{6070C4B6-3146-0C40-A6B8-9D30FA5C3D91}"/>
              </a:ext>
            </a:extLst>
          </p:cNvPr>
          <p:cNvSpPr txBox="1">
            <a:spLocks/>
          </p:cNvSpPr>
          <p:nvPr/>
        </p:nvSpPr>
        <p:spPr>
          <a:xfrm>
            <a:off x="3188147" y="2811221"/>
            <a:ext cx="1076175" cy="622030"/>
          </a:xfrm>
          <a:prstGeom prst="rect">
            <a:avLst/>
          </a:prstGeom>
        </p:spPr>
        <p:txBody>
          <a:bodyPr vert="horz" wrap="square" lIns="45720" tIns="22860" rIns="45720" bIns="228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800" dirty="0">
                <a:solidFill>
                  <a:schemeClr val="bg1"/>
                </a:solidFill>
                <a:latin typeface="Lato Light" panose="020F0502020204030203" pitchFamily="34" charset="0"/>
              </a:rPr>
              <a:t>All projects should support the organization's strategy and strategic plans ….</a:t>
            </a:r>
          </a:p>
        </p:txBody>
      </p:sp>
      <p:sp>
        <p:nvSpPr>
          <p:cNvPr id="798" name="TextBox 797">
            <a:extLst>
              <a:ext uri="{FF2B5EF4-FFF2-40B4-BE49-F238E27FC236}">
                <a16:creationId xmlns:a16="http://schemas.microsoft.com/office/drawing/2014/main" id="{419A36DB-4987-4844-A3F5-89639E1C5C49}"/>
              </a:ext>
            </a:extLst>
          </p:cNvPr>
          <p:cNvSpPr txBox="1"/>
          <p:nvPr/>
        </p:nvSpPr>
        <p:spPr>
          <a:xfrm>
            <a:off x="2965567" y="2601268"/>
            <a:ext cx="1794081" cy="256545"/>
          </a:xfrm>
          <a:prstGeom prst="rect">
            <a:avLst/>
          </a:prstGeom>
          <a:noFill/>
        </p:spPr>
        <p:txBody>
          <a:bodyPr wrap="none" rtlCol="0" anchor="ctr" anchorCtr="0">
            <a:spAutoFit/>
          </a:bodyPr>
          <a:lstStyle/>
          <a:p>
            <a:r>
              <a:rPr lang="en-US" sz="1067" b="1" dirty="0">
                <a:solidFill>
                  <a:schemeClr val="bg1"/>
                </a:solidFill>
                <a:latin typeface="Poppins" pitchFamily="2" charset="77"/>
                <a:cs typeface="Poppins" pitchFamily="2" charset="77"/>
              </a:rPr>
              <a:t>STRATEGIC  ALIGNMENT</a:t>
            </a:r>
          </a:p>
        </p:txBody>
      </p:sp>
      <p:cxnSp>
        <p:nvCxnSpPr>
          <p:cNvPr id="799" name="Straight Connector 798">
            <a:extLst>
              <a:ext uri="{FF2B5EF4-FFF2-40B4-BE49-F238E27FC236}">
                <a16:creationId xmlns:a16="http://schemas.microsoft.com/office/drawing/2014/main" id="{940A2C4D-3C17-6941-B94F-3896A51F029C}"/>
              </a:ext>
            </a:extLst>
          </p:cNvPr>
          <p:cNvCxnSpPr/>
          <p:nvPr/>
        </p:nvCxnSpPr>
        <p:spPr>
          <a:xfrm>
            <a:off x="3232933" y="2571915"/>
            <a:ext cx="92049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01" name="TextBox 800">
            <a:extLst>
              <a:ext uri="{FF2B5EF4-FFF2-40B4-BE49-F238E27FC236}">
                <a16:creationId xmlns:a16="http://schemas.microsoft.com/office/drawing/2014/main" id="{8876887E-C24F-2743-A601-C2730435DA63}"/>
              </a:ext>
            </a:extLst>
          </p:cNvPr>
          <p:cNvSpPr txBox="1"/>
          <p:nvPr/>
        </p:nvSpPr>
        <p:spPr>
          <a:xfrm>
            <a:off x="4950310" y="731669"/>
            <a:ext cx="446597" cy="384721"/>
          </a:xfrm>
          <a:prstGeom prst="rect">
            <a:avLst/>
          </a:prstGeom>
          <a:noFill/>
        </p:spPr>
        <p:txBody>
          <a:bodyPr wrap="none" lIns="45720" tIns="22860" rIns="45720" bIns="22860" rtlCol="0">
            <a:spAutoFit/>
          </a:bodyPr>
          <a:lstStyle/>
          <a:p>
            <a:pPr algn="ctr"/>
            <a:r>
              <a:rPr lang="en-US" sz="2200" b="1" dirty="0">
                <a:solidFill>
                  <a:schemeClr val="bg1"/>
                </a:solidFill>
                <a:latin typeface="Poppins" pitchFamily="2" charset="77"/>
                <a:cs typeface="Poppins" pitchFamily="2" charset="77"/>
              </a:rPr>
              <a:t>03</a:t>
            </a:r>
          </a:p>
        </p:txBody>
      </p:sp>
      <p:sp>
        <p:nvSpPr>
          <p:cNvPr id="802" name="Subtitle 2">
            <a:extLst>
              <a:ext uri="{FF2B5EF4-FFF2-40B4-BE49-F238E27FC236}">
                <a16:creationId xmlns:a16="http://schemas.microsoft.com/office/drawing/2014/main" id="{3F5F8DDB-1FDB-C14B-B839-C63970B8069A}"/>
              </a:ext>
            </a:extLst>
          </p:cNvPr>
          <p:cNvSpPr txBox="1">
            <a:spLocks/>
          </p:cNvSpPr>
          <p:nvPr/>
        </p:nvSpPr>
        <p:spPr>
          <a:xfrm>
            <a:off x="4638995" y="1348181"/>
            <a:ext cx="1076175" cy="538609"/>
          </a:xfrm>
          <a:prstGeom prst="rect">
            <a:avLst/>
          </a:prstGeom>
        </p:spPr>
        <p:txBody>
          <a:bodyPr vert="horz" wrap="square" lIns="45720" tIns="22860" rIns="45720" bIns="22860" rtlCol="0">
            <a:spAutoFit/>
          </a:bodyPr>
          <a:lstStyle>
            <a:defPPr>
              <a:defRPr lang="en-US"/>
            </a:defPPr>
            <a:lvl1pPr marL="0" indent="0" defTabSz="1087636" eaLnBrk="1" latinLnBrk="0" hangingPunct="1">
              <a:lnSpc>
                <a:spcPct val="100000"/>
              </a:lnSpc>
              <a:spcBef>
                <a:spcPct val="20000"/>
              </a:spcBef>
              <a:buFont typeface="Arial"/>
              <a:buNone/>
              <a:defRPr sz="60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pPr algn="ctr"/>
            <a:r>
              <a:rPr lang="en-US" sz="800" dirty="0"/>
              <a:t>Many consider this to be one of the most critical parts of a business case, …</a:t>
            </a:r>
          </a:p>
        </p:txBody>
      </p:sp>
      <p:sp>
        <p:nvSpPr>
          <p:cNvPr id="803" name="TextBox 802">
            <a:extLst>
              <a:ext uri="{FF2B5EF4-FFF2-40B4-BE49-F238E27FC236}">
                <a16:creationId xmlns:a16="http://schemas.microsoft.com/office/drawing/2014/main" id="{DDF11872-F6F7-0247-8D78-6008B6790F1D}"/>
              </a:ext>
            </a:extLst>
          </p:cNvPr>
          <p:cNvSpPr txBox="1"/>
          <p:nvPr/>
        </p:nvSpPr>
        <p:spPr>
          <a:xfrm>
            <a:off x="4341781" y="1138228"/>
            <a:ext cx="1850186" cy="256545"/>
          </a:xfrm>
          <a:prstGeom prst="rect">
            <a:avLst/>
          </a:prstGeom>
          <a:noFill/>
        </p:spPr>
        <p:txBody>
          <a:bodyPr wrap="none" rtlCol="0" anchor="ctr" anchorCtr="0">
            <a:spAutoFit/>
          </a:bodyPr>
          <a:lstStyle/>
          <a:p>
            <a:r>
              <a:rPr lang="en-US" sz="1067" b="1" dirty="0">
                <a:solidFill>
                  <a:schemeClr val="bg1"/>
                </a:solidFill>
                <a:latin typeface="Poppins" pitchFamily="2" charset="77"/>
                <a:cs typeface="Poppins" pitchFamily="2" charset="77"/>
              </a:rPr>
              <a:t> COST BENEFIT ANALYSIS</a:t>
            </a:r>
          </a:p>
        </p:txBody>
      </p:sp>
      <p:cxnSp>
        <p:nvCxnSpPr>
          <p:cNvPr id="804" name="Straight Connector 803">
            <a:extLst>
              <a:ext uri="{FF2B5EF4-FFF2-40B4-BE49-F238E27FC236}">
                <a16:creationId xmlns:a16="http://schemas.microsoft.com/office/drawing/2014/main" id="{DAF3CDAA-8900-7D4E-95E0-2650FE225CC6}"/>
              </a:ext>
            </a:extLst>
          </p:cNvPr>
          <p:cNvCxnSpPr/>
          <p:nvPr/>
        </p:nvCxnSpPr>
        <p:spPr>
          <a:xfrm>
            <a:off x="4683781" y="1108875"/>
            <a:ext cx="92049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06" name="TextBox 805">
            <a:extLst>
              <a:ext uri="{FF2B5EF4-FFF2-40B4-BE49-F238E27FC236}">
                <a16:creationId xmlns:a16="http://schemas.microsoft.com/office/drawing/2014/main" id="{23C711EB-2757-B84A-B353-64B832C10E74}"/>
              </a:ext>
            </a:extLst>
          </p:cNvPr>
          <p:cNvSpPr txBox="1"/>
          <p:nvPr/>
        </p:nvSpPr>
        <p:spPr>
          <a:xfrm>
            <a:off x="6904538" y="731669"/>
            <a:ext cx="467436" cy="384721"/>
          </a:xfrm>
          <a:prstGeom prst="rect">
            <a:avLst/>
          </a:prstGeom>
          <a:noFill/>
        </p:spPr>
        <p:txBody>
          <a:bodyPr wrap="none" lIns="45720" tIns="22860" rIns="45720" bIns="22860" rtlCol="0">
            <a:spAutoFit/>
          </a:bodyPr>
          <a:lstStyle/>
          <a:p>
            <a:pPr algn="ctr"/>
            <a:r>
              <a:rPr lang="en-US" sz="2200" b="1" dirty="0">
                <a:solidFill>
                  <a:schemeClr val="bg1"/>
                </a:solidFill>
                <a:latin typeface="Poppins" pitchFamily="2" charset="77"/>
                <a:cs typeface="Poppins" pitchFamily="2" charset="77"/>
              </a:rPr>
              <a:t>04</a:t>
            </a:r>
          </a:p>
        </p:txBody>
      </p:sp>
      <p:sp>
        <p:nvSpPr>
          <p:cNvPr id="807" name="Subtitle 2">
            <a:extLst>
              <a:ext uri="{FF2B5EF4-FFF2-40B4-BE49-F238E27FC236}">
                <a16:creationId xmlns:a16="http://schemas.microsoft.com/office/drawing/2014/main" id="{9170FEC8-DA4E-E044-A6D7-DC6089277E7C}"/>
              </a:ext>
            </a:extLst>
          </p:cNvPr>
          <p:cNvSpPr txBox="1">
            <a:spLocks/>
          </p:cNvSpPr>
          <p:nvPr/>
        </p:nvSpPr>
        <p:spPr>
          <a:xfrm>
            <a:off x="6603643" y="1311825"/>
            <a:ext cx="1076175" cy="661720"/>
          </a:xfrm>
          <a:prstGeom prst="rect">
            <a:avLst/>
          </a:prstGeom>
        </p:spPr>
        <p:txBody>
          <a:bodyPr vert="horz" wrap="square" lIns="45720" tIns="22860" rIns="45720" bIns="22860" rtlCol="0">
            <a:spAutoFit/>
          </a:bodyPr>
          <a:lstStyle>
            <a:defPPr>
              <a:defRPr lang="en-US"/>
            </a:defPPr>
            <a:lvl1pPr marL="0" indent="0" algn="ctr" defTabSz="1087636" eaLnBrk="1" latinLnBrk="0" hangingPunct="1">
              <a:lnSpc>
                <a:spcPct val="100000"/>
              </a:lnSpc>
              <a:spcBef>
                <a:spcPct val="20000"/>
              </a:spcBef>
              <a:buFont typeface="Arial"/>
              <a:buNone/>
              <a:defRPr sz="60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800" dirty="0"/>
              <a:t>All business problems may be addressed by any number of alternative projects.  …</a:t>
            </a:r>
          </a:p>
        </p:txBody>
      </p:sp>
      <p:sp>
        <p:nvSpPr>
          <p:cNvPr id="808" name="TextBox 807">
            <a:extLst>
              <a:ext uri="{FF2B5EF4-FFF2-40B4-BE49-F238E27FC236}">
                <a16:creationId xmlns:a16="http://schemas.microsoft.com/office/drawing/2014/main" id="{A1E06ED9-195E-FD4D-A602-53916FFB6A7A}"/>
              </a:ext>
            </a:extLst>
          </p:cNvPr>
          <p:cNvSpPr txBox="1"/>
          <p:nvPr/>
        </p:nvSpPr>
        <p:spPr>
          <a:xfrm>
            <a:off x="6290166" y="1037926"/>
            <a:ext cx="1771111" cy="420756"/>
          </a:xfrm>
          <a:prstGeom prst="rect">
            <a:avLst/>
          </a:prstGeom>
          <a:noFill/>
        </p:spPr>
        <p:txBody>
          <a:bodyPr wrap="square" rtlCol="0" anchor="ctr" anchorCtr="0">
            <a:spAutoFit/>
          </a:bodyPr>
          <a:lstStyle/>
          <a:p>
            <a:r>
              <a:rPr lang="en-US" sz="1067" b="1" dirty="0">
                <a:solidFill>
                  <a:schemeClr val="bg1"/>
                </a:solidFill>
                <a:latin typeface="Poppins" pitchFamily="2" charset="77"/>
                <a:cs typeface="Poppins" pitchFamily="2" charset="77"/>
              </a:rPr>
              <a:t>ALTERNATIVE ANALYSIS</a:t>
            </a:r>
          </a:p>
        </p:txBody>
      </p:sp>
      <p:cxnSp>
        <p:nvCxnSpPr>
          <p:cNvPr id="809" name="Straight Connector 808">
            <a:extLst>
              <a:ext uri="{FF2B5EF4-FFF2-40B4-BE49-F238E27FC236}">
                <a16:creationId xmlns:a16="http://schemas.microsoft.com/office/drawing/2014/main" id="{9E2D5F3A-7F0F-1C4D-B4F2-5EF51912BBFC}"/>
              </a:ext>
            </a:extLst>
          </p:cNvPr>
          <p:cNvCxnSpPr/>
          <p:nvPr/>
        </p:nvCxnSpPr>
        <p:spPr>
          <a:xfrm>
            <a:off x="6648429" y="1108875"/>
            <a:ext cx="92049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11" name="TextBox 810">
            <a:extLst>
              <a:ext uri="{FF2B5EF4-FFF2-40B4-BE49-F238E27FC236}">
                <a16:creationId xmlns:a16="http://schemas.microsoft.com/office/drawing/2014/main" id="{2216BBEA-15F6-8945-83C7-8C1572E7D815}"/>
              </a:ext>
            </a:extLst>
          </p:cNvPr>
          <p:cNvSpPr txBox="1"/>
          <p:nvPr/>
        </p:nvSpPr>
        <p:spPr>
          <a:xfrm>
            <a:off x="8315478" y="2194709"/>
            <a:ext cx="459420" cy="384721"/>
          </a:xfrm>
          <a:prstGeom prst="rect">
            <a:avLst/>
          </a:prstGeom>
          <a:noFill/>
        </p:spPr>
        <p:txBody>
          <a:bodyPr wrap="none" lIns="45720" tIns="22860" rIns="45720" bIns="22860" rtlCol="0">
            <a:spAutoFit/>
          </a:bodyPr>
          <a:lstStyle/>
          <a:p>
            <a:pPr algn="ctr"/>
            <a:r>
              <a:rPr lang="en-US" sz="2200" b="1" dirty="0">
                <a:solidFill>
                  <a:schemeClr val="bg1"/>
                </a:solidFill>
                <a:latin typeface="Poppins" pitchFamily="2" charset="77"/>
                <a:cs typeface="Poppins" pitchFamily="2" charset="77"/>
              </a:rPr>
              <a:t>05</a:t>
            </a:r>
          </a:p>
        </p:txBody>
      </p:sp>
      <p:sp>
        <p:nvSpPr>
          <p:cNvPr id="812" name="Subtitle 2">
            <a:extLst>
              <a:ext uri="{FF2B5EF4-FFF2-40B4-BE49-F238E27FC236}">
                <a16:creationId xmlns:a16="http://schemas.microsoft.com/office/drawing/2014/main" id="{A6482032-6BBE-EB4E-AC34-12839BA7ED07}"/>
              </a:ext>
            </a:extLst>
          </p:cNvPr>
          <p:cNvSpPr txBox="1">
            <a:spLocks/>
          </p:cNvSpPr>
          <p:nvPr/>
        </p:nvSpPr>
        <p:spPr>
          <a:xfrm>
            <a:off x="8010575" y="2811222"/>
            <a:ext cx="1076175" cy="784830"/>
          </a:xfrm>
          <a:prstGeom prst="rect">
            <a:avLst/>
          </a:prstGeom>
        </p:spPr>
        <p:txBody>
          <a:bodyPr vert="horz" wrap="square" lIns="45720" tIns="22860" rIns="45720" bIns="22860" rtlCol="0">
            <a:spAutoFit/>
          </a:bodyPr>
          <a:lstStyle>
            <a:defPPr>
              <a:defRPr lang="en-US"/>
            </a:defPPr>
            <a:lvl1pPr marL="0" indent="0" defTabSz="1087636" eaLnBrk="1" latinLnBrk="0" hangingPunct="1">
              <a:lnSpc>
                <a:spcPct val="100000"/>
              </a:lnSpc>
              <a:spcBef>
                <a:spcPct val="20000"/>
              </a:spcBef>
              <a:buFont typeface="Arial"/>
              <a:buNone/>
              <a:defRPr sz="60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pPr algn="ctr"/>
            <a:r>
              <a:rPr lang="en-US" sz="800" dirty="0"/>
              <a:t>This is the formal financial evaluation of your project. Most organizations have a methodology that they approve  … </a:t>
            </a:r>
          </a:p>
        </p:txBody>
      </p:sp>
      <p:sp>
        <p:nvSpPr>
          <p:cNvPr id="813" name="TextBox 812">
            <a:extLst>
              <a:ext uri="{FF2B5EF4-FFF2-40B4-BE49-F238E27FC236}">
                <a16:creationId xmlns:a16="http://schemas.microsoft.com/office/drawing/2014/main" id="{003888AB-A9BB-A64F-8AA8-B076FA9DF5A4}"/>
              </a:ext>
            </a:extLst>
          </p:cNvPr>
          <p:cNvSpPr txBox="1"/>
          <p:nvPr/>
        </p:nvSpPr>
        <p:spPr>
          <a:xfrm>
            <a:off x="7732061" y="2593795"/>
            <a:ext cx="1725152" cy="246221"/>
          </a:xfrm>
          <a:prstGeom prst="rect">
            <a:avLst/>
          </a:prstGeom>
          <a:noFill/>
        </p:spPr>
        <p:txBody>
          <a:bodyPr wrap="none" rtlCol="0" anchor="ctr" anchorCtr="0">
            <a:spAutoFit/>
          </a:bodyPr>
          <a:lstStyle/>
          <a:p>
            <a:r>
              <a:rPr lang="en-US" sz="1000" b="1" dirty="0">
                <a:solidFill>
                  <a:schemeClr val="bg1"/>
                </a:solidFill>
                <a:latin typeface="Poppins" pitchFamily="2" charset="77"/>
              </a:rPr>
              <a:t>INVESTMENT APPRAISAL</a:t>
            </a:r>
          </a:p>
        </p:txBody>
      </p:sp>
      <p:cxnSp>
        <p:nvCxnSpPr>
          <p:cNvPr id="814" name="Straight Connector 813">
            <a:extLst>
              <a:ext uri="{FF2B5EF4-FFF2-40B4-BE49-F238E27FC236}">
                <a16:creationId xmlns:a16="http://schemas.microsoft.com/office/drawing/2014/main" id="{EBDD54FC-36EC-974C-BEB4-F94FD73F56EC}"/>
              </a:ext>
            </a:extLst>
          </p:cNvPr>
          <p:cNvCxnSpPr/>
          <p:nvPr/>
        </p:nvCxnSpPr>
        <p:spPr>
          <a:xfrm>
            <a:off x="8055361" y="2571915"/>
            <a:ext cx="92049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16" name="TextBox 815">
            <a:extLst>
              <a:ext uri="{FF2B5EF4-FFF2-40B4-BE49-F238E27FC236}">
                <a16:creationId xmlns:a16="http://schemas.microsoft.com/office/drawing/2014/main" id="{F5FE790D-D8F4-224B-A2B2-30698AA715C8}"/>
              </a:ext>
            </a:extLst>
          </p:cNvPr>
          <p:cNvSpPr txBox="1"/>
          <p:nvPr/>
        </p:nvSpPr>
        <p:spPr>
          <a:xfrm>
            <a:off x="8177993" y="4098783"/>
            <a:ext cx="456214" cy="384721"/>
          </a:xfrm>
          <a:prstGeom prst="rect">
            <a:avLst/>
          </a:prstGeom>
          <a:noFill/>
        </p:spPr>
        <p:txBody>
          <a:bodyPr wrap="none" lIns="45720" tIns="22860" rIns="45720" bIns="22860" rtlCol="0">
            <a:spAutoFit/>
          </a:bodyPr>
          <a:lstStyle/>
          <a:p>
            <a:pPr algn="ctr"/>
            <a:r>
              <a:rPr lang="en-US" sz="2200" b="1" dirty="0">
                <a:solidFill>
                  <a:schemeClr val="bg1"/>
                </a:solidFill>
                <a:latin typeface="Poppins" pitchFamily="2" charset="77"/>
                <a:cs typeface="Poppins" pitchFamily="2" charset="77"/>
              </a:rPr>
              <a:t>06</a:t>
            </a:r>
          </a:p>
        </p:txBody>
      </p:sp>
      <p:sp>
        <p:nvSpPr>
          <p:cNvPr id="817" name="Subtitle 2">
            <a:extLst>
              <a:ext uri="{FF2B5EF4-FFF2-40B4-BE49-F238E27FC236}">
                <a16:creationId xmlns:a16="http://schemas.microsoft.com/office/drawing/2014/main" id="{41E96E01-7D78-0544-B440-3073E0A1F586}"/>
              </a:ext>
            </a:extLst>
          </p:cNvPr>
          <p:cNvSpPr txBox="1">
            <a:spLocks/>
          </p:cNvSpPr>
          <p:nvPr/>
        </p:nvSpPr>
        <p:spPr>
          <a:xfrm>
            <a:off x="7871487" y="4715296"/>
            <a:ext cx="1076175" cy="661720"/>
          </a:xfrm>
          <a:prstGeom prst="rect">
            <a:avLst/>
          </a:prstGeom>
        </p:spPr>
        <p:txBody>
          <a:bodyPr vert="horz" wrap="square" lIns="45720" tIns="22860" rIns="45720" bIns="22860" rtlCol="0">
            <a:spAutoFit/>
          </a:bodyPr>
          <a:lstStyle>
            <a:defPPr>
              <a:defRPr lang="en-US"/>
            </a:defPPr>
            <a:lvl1pPr marL="0" indent="0" defTabSz="1087636" eaLnBrk="1" latinLnBrk="0" hangingPunct="1">
              <a:lnSpc>
                <a:spcPct val="100000"/>
              </a:lnSpc>
              <a:spcBef>
                <a:spcPct val="20000"/>
              </a:spcBef>
              <a:buFont typeface="Arial"/>
              <a:buNone/>
              <a:defRPr sz="60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800" dirty="0"/>
              <a:t>[This section contains an assessment of how difficult it will be for the organization to complete the project. </a:t>
            </a:r>
            <a:endParaRPr lang="de-DE" sz="800" dirty="0"/>
          </a:p>
        </p:txBody>
      </p:sp>
      <p:sp>
        <p:nvSpPr>
          <p:cNvPr id="818" name="TextBox 817">
            <a:extLst>
              <a:ext uri="{FF2B5EF4-FFF2-40B4-BE49-F238E27FC236}">
                <a16:creationId xmlns:a16="http://schemas.microsoft.com/office/drawing/2014/main" id="{0D8AE676-8E52-3142-B8E2-8EB2B3869302}"/>
              </a:ext>
            </a:extLst>
          </p:cNvPr>
          <p:cNvSpPr txBox="1"/>
          <p:nvPr/>
        </p:nvSpPr>
        <p:spPr>
          <a:xfrm>
            <a:off x="7871487" y="4510504"/>
            <a:ext cx="1149674" cy="246221"/>
          </a:xfrm>
          <a:prstGeom prst="rect">
            <a:avLst/>
          </a:prstGeom>
          <a:noFill/>
        </p:spPr>
        <p:txBody>
          <a:bodyPr wrap="none" rtlCol="0" anchor="ctr" anchorCtr="0">
            <a:spAutoFit/>
          </a:bodyPr>
          <a:lstStyle/>
          <a:p>
            <a:r>
              <a:rPr lang="en-US" sz="1000" b="1" dirty="0">
                <a:solidFill>
                  <a:schemeClr val="bg1"/>
                </a:solidFill>
                <a:latin typeface="Poppins" pitchFamily="2" charset="77"/>
              </a:rPr>
              <a:t>ACHIEVABILITY</a:t>
            </a:r>
            <a:endParaRPr lang="en-US" sz="1000" b="1" dirty="0">
              <a:solidFill>
                <a:schemeClr val="bg1"/>
              </a:solidFill>
              <a:latin typeface="Poppins" pitchFamily="2" charset="77"/>
              <a:ea typeface="League Spartan" charset="0"/>
              <a:cs typeface="Poppins" pitchFamily="2" charset="77"/>
            </a:endParaRPr>
          </a:p>
        </p:txBody>
      </p:sp>
      <p:cxnSp>
        <p:nvCxnSpPr>
          <p:cNvPr id="819" name="Straight Connector 818">
            <a:extLst>
              <a:ext uri="{FF2B5EF4-FFF2-40B4-BE49-F238E27FC236}">
                <a16:creationId xmlns:a16="http://schemas.microsoft.com/office/drawing/2014/main" id="{DB6B9752-69E2-6C49-8C66-D040378F552D}"/>
              </a:ext>
            </a:extLst>
          </p:cNvPr>
          <p:cNvCxnSpPr/>
          <p:nvPr/>
        </p:nvCxnSpPr>
        <p:spPr>
          <a:xfrm>
            <a:off x="7916273" y="4475989"/>
            <a:ext cx="92049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540379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hape 19585">
            <a:extLst>
              <a:ext uri="{FF2B5EF4-FFF2-40B4-BE49-F238E27FC236}">
                <a16:creationId xmlns:a16="http://schemas.microsoft.com/office/drawing/2014/main" id="{1809AC73-B00C-F949-877A-FFD6D084B69D}"/>
              </a:ext>
            </a:extLst>
          </p:cNvPr>
          <p:cNvSpPr/>
          <p:nvPr/>
        </p:nvSpPr>
        <p:spPr>
          <a:xfrm>
            <a:off x="791793" y="1543915"/>
            <a:ext cx="2779569" cy="2779571"/>
          </a:xfrm>
          <a:prstGeom prst="diamond">
            <a:avLst/>
          </a:prstGeom>
          <a:solidFill>
            <a:schemeClr val="accent1">
              <a:alpha val="89539"/>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8" name="Shape 19588">
            <a:extLst>
              <a:ext uri="{FF2B5EF4-FFF2-40B4-BE49-F238E27FC236}">
                <a16:creationId xmlns:a16="http://schemas.microsoft.com/office/drawing/2014/main" id="{CA765211-2863-BE46-8515-F013C7610C18}"/>
              </a:ext>
            </a:extLst>
          </p:cNvPr>
          <p:cNvSpPr/>
          <p:nvPr/>
        </p:nvSpPr>
        <p:spPr>
          <a:xfrm>
            <a:off x="2749003" y="1543916"/>
            <a:ext cx="2779571" cy="2779571"/>
          </a:xfrm>
          <a:prstGeom prst="diamond">
            <a:avLst/>
          </a:prstGeom>
          <a:solidFill>
            <a:schemeClr val="accent2">
              <a:alpha val="89838"/>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6" name="Shape 19591">
            <a:extLst>
              <a:ext uri="{FF2B5EF4-FFF2-40B4-BE49-F238E27FC236}">
                <a16:creationId xmlns:a16="http://schemas.microsoft.com/office/drawing/2014/main" id="{E5A59843-6AF2-0449-8F08-70408894D329}"/>
              </a:ext>
            </a:extLst>
          </p:cNvPr>
          <p:cNvSpPr/>
          <p:nvPr/>
        </p:nvSpPr>
        <p:spPr>
          <a:xfrm>
            <a:off x="4706215" y="1543916"/>
            <a:ext cx="2779571" cy="2779571"/>
          </a:xfrm>
          <a:prstGeom prst="diamond">
            <a:avLst/>
          </a:prstGeom>
          <a:solidFill>
            <a:schemeClr val="accent3">
              <a:alpha val="89539"/>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4" name="Shape 19594">
            <a:extLst>
              <a:ext uri="{FF2B5EF4-FFF2-40B4-BE49-F238E27FC236}">
                <a16:creationId xmlns:a16="http://schemas.microsoft.com/office/drawing/2014/main" id="{2A3281D6-F0ED-0B47-B3C9-438A277D7620}"/>
              </a:ext>
            </a:extLst>
          </p:cNvPr>
          <p:cNvSpPr/>
          <p:nvPr/>
        </p:nvSpPr>
        <p:spPr>
          <a:xfrm>
            <a:off x="6663427" y="1543916"/>
            <a:ext cx="2779571" cy="2779571"/>
          </a:xfrm>
          <a:prstGeom prst="diamond">
            <a:avLst/>
          </a:prstGeom>
          <a:solidFill>
            <a:schemeClr val="accent4">
              <a:alpha val="89539"/>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2" name="Shape 19597">
            <a:extLst>
              <a:ext uri="{FF2B5EF4-FFF2-40B4-BE49-F238E27FC236}">
                <a16:creationId xmlns:a16="http://schemas.microsoft.com/office/drawing/2014/main" id="{6EF326C7-FAB1-4949-8B65-E9AA4CC323A7}"/>
              </a:ext>
            </a:extLst>
          </p:cNvPr>
          <p:cNvSpPr/>
          <p:nvPr/>
        </p:nvSpPr>
        <p:spPr>
          <a:xfrm>
            <a:off x="8620637" y="1543916"/>
            <a:ext cx="2779571" cy="2779571"/>
          </a:xfrm>
          <a:prstGeom prst="diamond">
            <a:avLst/>
          </a:prstGeom>
          <a:solidFill>
            <a:schemeClr val="accent5">
              <a:alpha val="89756"/>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4" name="Freeform 43">
            <a:extLst>
              <a:ext uri="{FF2B5EF4-FFF2-40B4-BE49-F238E27FC236}">
                <a16:creationId xmlns:a16="http://schemas.microsoft.com/office/drawing/2014/main" id="{FF640BAF-0E3A-9F4D-A042-9FE6C6BD82A1}"/>
              </a:ext>
            </a:extLst>
          </p:cNvPr>
          <p:cNvSpPr>
            <a:spLocks noChangeArrowheads="1"/>
          </p:cNvSpPr>
          <p:nvPr/>
        </p:nvSpPr>
        <p:spPr bwMode="auto">
          <a:xfrm>
            <a:off x="9627951" y="2687388"/>
            <a:ext cx="764941" cy="572283"/>
          </a:xfrm>
          <a:custGeom>
            <a:avLst/>
            <a:gdLst>
              <a:gd name="connsiteX0" fmla="*/ 573956 w 901340"/>
              <a:gd name="connsiteY0" fmla="*/ 561975 h 674329"/>
              <a:gd name="connsiteX1" fmla="*/ 901340 w 901340"/>
              <a:gd name="connsiteY1" fmla="*/ 561975 h 674329"/>
              <a:gd name="connsiteX2" fmla="*/ 901340 w 901340"/>
              <a:gd name="connsiteY2" fmla="*/ 674329 h 674329"/>
              <a:gd name="connsiteX3" fmla="*/ 468313 w 901340"/>
              <a:gd name="connsiteY3" fmla="*/ 674329 h 674329"/>
              <a:gd name="connsiteX4" fmla="*/ 573956 w 901340"/>
              <a:gd name="connsiteY4" fmla="*/ 561975 h 674329"/>
              <a:gd name="connsiteX5" fmla="*/ 616811 w 901340"/>
              <a:gd name="connsiteY5" fmla="*/ 420688 h 674329"/>
              <a:gd name="connsiteX6" fmla="*/ 842604 w 901340"/>
              <a:gd name="connsiteY6" fmla="*/ 420688 h 674329"/>
              <a:gd name="connsiteX7" fmla="*/ 842604 w 901340"/>
              <a:gd name="connsiteY7" fmla="*/ 533040 h 674329"/>
              <a:gd name="connsiteX8" fmla="*/ 587375 w 901340"/>
              <a:gd name="connsiteY8" fmla="*/ 533040 h 674329"/>
              <a:gd name="connsiteX9" fmla="*/ 616811 w 901340"/>
              <a:gd name="connsiteY9" fmla="*/ 420688 h 674329"/>
              <a:gd name="connsiteX10" fmla="*/ 600075 w 901340"/>
              <a:gd name="connsiteY10" fmla="*/ 280988 h 674329"/>
              <a:gd name="connsiteX11" fmla="*/ 901339 w 901340"/>
              <a:gd name="connsiteY11" fmla="*/ 280988 h 674329"/>
              <a:gd name="connsiteX12" fmla="*/ 901339 w 901340"/>
              <a:gd name="connsiteY12" fmla="*/ 393341 h 674329"/>
              <a:gd name="connsiteX13" fmla="*/ 619919 w 901340"/>
              <a:gd name="connsiteY13" fmla="*/ 393341 h 674329"/>
              <a:gd name="connsiteX14" fmla="*/ 600075 w 901340"/>
              <a:gd name="connsiteY14" fmla="*/ 280988 h 674329"/>
              <a:gd name="connsiteX15" fmla="*/ 196799 w 901340"/>
              <a:gd name="connsiteY15" fmla="*/ 280982 h 674329"/>
              <a:gd name="connsiteX16" fmla="*/ 196799 w 901340"/>
              <a:gd name="connsiteY16" fmla="*/ 337072 h 674329"/>
              <a:gd name="connsiteX17" fmla="*/ 252925 w 901340"/>
              <a:gd name="connsiteY17" fmla="*/ 337072 h 674329"/>
              <a:gd name="connsiteX18" fmla="*/ 252925 w 901340"/>
              <a:gd name="connsiteY18" fmla="*/ 449611 h 674329"/>
              <a:gd name="connsiteX19" fmla="*/ 196799 w 901340"/>
              <a:gd name="connsiteY19" fmla="*/ 449611 h 674329"/>
              <a:gd name="connsiteX20" fmla="*/ 196799 w 901340"/>
              <a:gd name="connsiteY20" fmla="*/ 505700 h 674329"/>
              <a:gd name="connsiteX21" fmla="*/ 365176 w 901340"/>
              <a:gd name="connsiteY21" fmla="*/ 505700 h 674329"/>
              <a:gd name="connsiteX22" fmla="*/ 365176 w 901340"/>
              <a:gd name="connsiteY22" fmla="*/ 449611 h 674329"/>
              <a:gd name="connsiteX23" fmla="*/ 309051 w 901340"/>
              <a:gd name="connsiteY23" fmla="*/ 449611 h 674329"/>
              <a:gd name="connsiteX24" fmla="*/ 309051 w 901340"/>
              <a:gd name="connsiteY24" fmla="*/ 280982 h 674329"/>
              <a:gd name="connsiteX25" fmla="*/ 503238 w 901340"/>
              <a:gd name="connsiteY25" fmla="*/ 139700 h 674329"/>
              <a:gd name="connsiteX26" fmla="*/ 787040 w 901340"/>
              <a:gd name="connsiteY26" fmla="*/ 139700 h 674329"/>
              <a:gd name="connsiteX27" fmla="*/ 787040 w 901340"/>
              <a:gd name="connsiteY27" fmla="*/ 252053 h 674329"/>
              <a:gd name="connsiteX28" fmla="*/ 587154 w 901340"/>
              <a:gd name="connsiteY28" fmla="*/ 252053 h 674329"/>
              <a:gd name="connsiteX29" fmla="*/ 503238 w 901340"/>
              <a:gd name="connsiteY29" fmla="*/ 139700 h 674329"/>
              <a:gd name="connsiteX30" fmla="*/ 280988 w 901340"/>
              <a:gd name="connsiteY30" fmla="*/ 112713 h 674329"/>
              <a:gd name="connsiteX31" fmla="*/ 561615 w 901340"/>
              <a:gd name="connsiteY31" fmla="*/ 393521 h 674329"/>
              <a:gd name="connsiteX32" fmla="*/ 280988 w 901340"/>
              <a:gd name="connsiteY32" fmla="*/ 674329 h 674329"/>
              <a:gd name="connsiteX33" fmla="*/ 0 w 901340"/>
              <a:gd name="connsiteY33" fmla="*/ 393521 h 674329"/>
              <a:gd name="connsiteX34" fmla="*/ 280988 w 901340"/>
              <a:gd name="connsiteY34" fmla="*/ 112713 h 674329"/>
              <a:gd name="connsiteX35" fmla="*/ 282575 w 901340"/>
              <a:gd name="connsiteY35" fmla="*/ 0 h 674329"/>
              <a:gd name="connsiteX36" fmla="*/ 844190 w 901340"/>
              <a:gd name="connsiteY36" fmla="*/ 0 h 674329"/>
              <a:gd name="connsiteX37" fmla="*/ 844190 w 901340"/>
              <a:gd name="connsiteY37" fmla="*/ 112353 h 674329"/>
              <a:gd name="connsiteX38" fmla="*/ 468221 w 901340"/>
              <a:gd name="connsiteY38" fmla="*/ 112353 h 674329"/>
              <a:gd name="connsiteX39" fmla="*/ 282575 w 901340"/>
              <a:gd name="connsiteY39" fmla="*/ 55816 h 67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8" name="Right Arrow 47">
            <a:extLst>
              <a:ext uri="{FF2B5EF4-FFF2-40B4-BE49-F238E27FC236}">
                <a16:creationId xmlns:a16="http://schemas.microsoft.com/office/drawing/2014/main" id="{86D13DC8-0EF9-EE46-8923-04FA0FEBE444}"/>
              </a:ext>
            </a:extLst>
          </p:cNvPr>
          <p:cNvSpPr/>
          <p:nvPr/>
        </p:nvSpPr>
        <p:spPr>
          <a:xfrm>
            <a:off x="3070766" y="2848909"/>
            <a:ext cx="185583" cy="168239"/>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49" name="Right Arrow 48">
            <a:extLst>
              <a:ext uri="{FF2B5EF4-FFF2-40B4-BE49-F238E27FC236}">
                <a16:creationId xmlns:a16="http://schemas.microsoft.com/office/drawing/2014/main" id="{5A43C78B-BC94-3F4A-AFB1-E236394C5560}"/>
              </a:ext>
            </a:extLst>
          </p:cNvPr>
          <p:cNvSpPr/>
          <p:nvPr/>
        </p:nvSpPr>
        <p:spPr>
          <a:xfrm>
            <a:off x="5025505" y="2848909"/>
            <a:ext cx="185583" cy="168239"/>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50" name="Right Arrow 49">
            <a:extLst>
              <a:ext uri="{FF2B5EF4-FFF2-40B4-BE49-F238E27FC236}">
                <a16:creationId xmlns:a16="http://schemas.microsoft.com/office/drawing/2014/main" id="{970C09F6-1F11-314A-A2C7-38DC58CB6254}"/>
              </a:ext>
            </a:extLst>
          </p:cNvPr>
          <p:cNvSpPr/>
          <p:nvPr/>
        </p:nvSpPr>
        <p:spPr>
          <a:xfrm>
            <a:off x="6979482" y="2848909"/>
            <a:ext cx="185583" cy="168239"/>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51" name="Right Arrow 50">
            <a:extLst>
              <a:ext uri="{FF2B5EF4-FFF2-40B4-BE49-F238E27FC236}">
                <a16:creationId xmlns:a16="http://schemas.microsoft.com/office/drawing/2014/main" id="{95BC9AC3-928D-4F46-8C50-2F0DB0786F5F}"/>
              </a:ext>
            </a:extLst>
          </p:cNvPr>
          <p:cNvSpPr/>
          <p:nvPr/>
        </p:nvSpPr>
        <p:spPr>
          <a:xfrm>
            <a:off x="8937699" y="2848909"/>
            <a:ext cx="185583" cy="168239"/>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52" name="TextBox 51">
            <a:extLst>
              <a:ext uri="{FF2B5EF4-FFF2-40B4-BE49-F238E27FC236}">
                <a16:creationId xmlns:a16="http://schemas.microsoft.com/office/drawing/2014/main" id="{F00CB2E1-0D6E-ED42-A82E-FD854EA3713A}"/>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53" name="TextBox 52">
            <a:extLst>
              <a:ext uri="{FF2B5EF4-FFF2-40B4-BE49-F238E27FC236}">
                <a16:creationId xmlns:a16="http://schemas.microsoft.com/office/drawing/2014/main" id="{9FB0CF17-A642-314D-AFF3-E0AC4445A993}"/>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54" name="TextBox 53">
            <a:extLst>
              <a:ext uri="{FF2B5EF4-FFF2-40B4-BE49-F238E27FC236}">
                <a16:creationId xmlns:a16="http://schemas.microsoft.com/office/drawing/2014/main" id="{5C0E47A1-932B-5245-B609-8CB0D0AC93B1}"/>
              </a:ext>
            </a:extLst>
          </p:cNvPr>
          <p:cNvSpPr txBox="1"/>
          <p:nvPr/>
        </p:nvSpPr>
        <p:spPr>
          <a:xfrm>
            <a:off x="1336626" y="5218330"/>
            <a:ext cx="1689903" cy="925894"/>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a:t>
            </a:r>
            <a:endParaRPr lang="de-DE" sz="1200" dirty="0"/>
          </a:p>
        </p:txBody>
      </p:sp>
      <p:sp>
        <p:nvSpPr>
          <p:cNvPr id="55" name="TextBox 54">
            <a:extLst>
              <a:ext uri="{FF2B5EF4-FFF2-40B4-BE49-F238E27FC236}">
                <a16:creationId xmlns:a16="http://schemas.microsoft.com/office/drawing/2014/main" id="{B900C975-7677-FB43-B8A5-0738C8417F79}"/>
              </a:ext>
            </a:extLst>
          </p:cNvPr>
          <p:cNvSpPr txBox="1"/>
          <p:nvPr/>
        </p:nvSpPr>
        <p:spPr>
          <a:xfrm>
            <a:off x="1336629" y="4594923"/>
            <a:ext cx="1689899" cy="584775"/>
          </a:xfrm>
          <a:prstGeom prst="rect">
            <a:avLst/>
          </a:prstGeom>
          <a:noFill/>
        </p:spPr>
        <p:txBody>
          <a:bodyPr wrap="square" rtlCol="0" anchor="b">
            <a:spAutoFit/>
          </a:bodyPr>
          <a:lstStyle/>
          <a:p>
            <a:pPr algn="ctr"/>
            <a:r>
              <a:rPr lang="en-US" sz="1600" b="1" dirty="0">
                <a:solidFill>
                  <a:schemeClr val="tx2"/>
                </a:solidFill>
                <a:latin typeface="Poppins" pitchFamily="2" charset="77"/>
                <a:ea typeface="Lato Light" panose="020F0502020204030203" pitchFamily="34" charset="0"/>
                <a:cs typeface="Poppins" pitchFamily="2" charset="77"/>
              </a:rPr>
              <a:t>EXECUTIVE SUMMARY</a:t>
            </a:r>
          </a:p>
        </p:txBody>
      </p:sp>
      <p:sp>
        <p:nvSpPr>
          <p:cNvPr id="58" name="TextBox 57">
            <a:extLst>
              <a:ext uri="{FF2B5EF4-FFF2-40B4-BE49-F238E27FC236}">
                <a16:creationId xmlns:a16="http://schemas.microsoft.com/office/drawing/2014/main" id="{7B818B65-7C02-5E43-A4FC-7CD5580CC2D4}"/>
              </a:ext>
            </a:extLst>
          </p:cNvPr>
          <p:cNvSpPr txBox="1"/>
          <p:nvPr/>
        </p:nvSpPr>
        <p:spPr>
          <a:xfrm>
            <a:off x="3290067" y="5218330"/>
            <a:ext cx="1689903" cy="925894"/>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a:t>
            </a:r>
          </a:p>
        </p:txBody>
      </p:sp>
      <p:sp>
        <p:nvSpPr>
          <p:cNvPr id="59" name="TextBox 58">
            <a:extLst>
              <a:ext uri="{FF2B5EF4-FFF2-40B4-BE49-F238E27FC236}">
                <a16:creationId xmlns:a16="http://schemas.microsoft.com/office/drawing/2014/main" id="{073470A5-FF57-1B4B-B804-6F67B522789D}"/>
              </a:ext>
            </a:extLst>
          </p:cNvPr>
          <p:cNvSpPr txBox="1"/>
          <p:nvPr/>
        </p:nvSpPr>
        <p:spPr>
          <a:xfrm>
            <a:off x="3300951" y="4594923"/>
            <a:ext cx="1668139" cy="584775"/>
          </a:xfrm>
          <a:prstGeom prst="rect">
            <a:avLst/>
          </a:prstGeom>
          <a:noFill/>
        </p:spPr>
        <p:txBody>
          <a:bodyPr wrap="square" rtlCol="0" anchor="b">
            <a:spAutoFit/>
          </a:bodyPr>
          <a:lstStyle/>
          <a:p>
            <a:pPr algn="ctr"/>
            <a:r>
              <a:rPr lang="en-US" sz="1600" b="1" dirty="0">
                <a:solidFill>
                  <a:schemeClr val="tx2"/>
                </a:solidFill>
                <a:latin typeface="Poppins" pitchFamily="2" charset="77"/>
                <a:cs typeface="Poppins" pitchFamily="2" charset="77"/>
              </a:rPr>
              <a:t>STRATEGIC ALIGNMENT</a:t>
            </a:r>
          </a:p>
        </p:txBody>
      </p:sp>
      <p:sp>
        <p:nvSpPr>
          <p:cNvPr id="61" name="TextBox 60">
            <a:extLst>
              <a:ext uri="{FF2B5EF4-FFF2-40B4-BE49-F238E27FC236}">
                <a16:creationId xmlns:a16="http://schemas.microsoft.com/office/drawing/2014/main" id="{DB7D0E9D-A979-FE43-89BA-DBE34F6A8747}"/>
              </a:ext>
            </a:extLst>
          </p:cNvPr>
          <p:cNvSpPr txBox="1"/>
          <p:nvPr/>
        </p:nvSpPr>
        <p:spPr>
          <a:xfrm>
            <a:off x="5253634" y="5218329"/>
            <a:ext cx="1689903" cy="1259319"/>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a:t>
            </a:r>
          </a:p>
        </p:txBody>
      </p:sp>
      <p:sp>
        <p:nvSpPr>
          <p:cNvPr id="62" name="TextBox 61">
            <a:extLst>
              <a:ext uri="{FF2B5EF4-FFF2-40B4-BE49-F238E27FC236}">
                <a16:creationId xmlns:a16="http://schemas.microsoft.com/office/drawing/2014/main" id="{89D0B05C-C95F-FE44-A1F7-BD47F234CB47}"/>
              </a:ext>
            </a:extLst>
          </p:cNvPr>
          <p:cNvSpPr txBox="1"/>
          <p:nvPr/>
        </p:nvSpPr>
        <p:spPr>
          <a:xfrm>
            <a:off x="5262572" y="4594923"/>
            <a:ext cx="1672029" cy="584775"/>
          </a:xfrm>
          <a:prstGeom prst="rect">
            <a:avLst/>
          </a:prstGeom>
          <a:noFill/>
        </p:spPr>
        <p:txBody>
          <a:bodyPr wrap="square" rtlCol="0" anchor="b">
            <a:spAutoFit/>
          </a:bodyPr>
          <a:lstStyle/>
          <a:p>
            <a:pPr algn="ctr"/>
            <a:r>
              <a:rPr lang="en-US" sz="1600" b="1" dirty="0">
                <a:solidFill>
                  <a:schemeClr val="tx2"/>
                </a:solidFill>
                <a:latin typeface="Poppins" pitchFamily="2" charset="77"/>
                <a:cs typeface="Poppins" pitchFamily="2" charset="77"/>
              </a:rPr>
              <a:t>COST BENEFIT ANALYSIS</a:t>
            </a:r>
          </a:p>
        </p:txBody>
      </p:sp>
      <p:sp>
        <p:nvSpPr>
          <p:cNvPr id="64" name="TextBox 63">
            <a:extLst>
              <a:ext uri="{FF2B5EF4-FFF2-40B4-BE49-F238E27FC236}">
                <a16:creationId xmlns:a16="http://schemas.microsoft.com/office/drawing/2014/main" id="{2E504F6C-CCD7-504A-9114-5C2F26741872}"/>
              </a:ext>
            </a:extLst>
          </p:cNvPr>
          <p:cNvSpPr txBox="1"/>
          <p:nvPr/>
        </p:nvSpPr>
        <p:spPr>
          <a:xfrm>
            <a:off x="7208259" y="5218330"/>
            <a:ext cx="1689903" cy="1092607"/>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a:t>
            </a:r>
          </a:p>
        </p:txBody>
      </p:sp>
      <p:sp>
        <p:nvSpPr>
          <p:cNvPr id="65" name="TextBox 64">
            <a:extLst>
              <a:ext uri="{FF2B5EF4-FFF2-40B4-BE49-F238E27FC236}">
                <a16:creationId xmlns:a16="http://schemas.microsoft.com/office/drawing/2014/main" id="{FE137B4F-2B9A-9E47-AF4D-8A13CCC3EC45}"/>
              </a:ext>
            </a:extLst>
          </p:cNvPr>
          <p:cNvSpPr txBox="1"/>
          <p:nvPr/>
        </p:nvSpPr>
        <p:spPr>
          <a:xfrm>
            <a:off x="7208263" y="4594923"/>
            <a:ext cx="1689899" cy="584775"/>
          </a:xfrm>
          <a:prstGeom prst="rect">
            <a:avLst/>
          </a:prstGeom>
          <a:noFill/>
        </p:spPr>
        <p:txBody>
          <a:bodyPr wrap="square" rtlCol="0" anchor="b">
            <a:spAutoFit/>
          </a:bodyPr>
          <a:lstStyle/>
          <a:p>
            <a:pPr algn="ctr"/>
            <a:r>
              <a:rPr lang="en-US" sz="1600" b="1" dirty="0">
                <a:solidFill>
                  <a:schemeClr val="tx2"/>
                </a:solidFill>
                <a:latin typeface="Poppins" pitchFamily="2" charset="77"/>
                <a:cs typeface="Poppins" pitchFamily="2" charset="77"/>
              </a:rPr>
              <a:t>ALTERNATIVE ANALYSIS</a:t>
            </a:r>
          </a:p>
        </p:txBody>
      </p:sp>
      <p:sp>
        <p:nvSpPr>
          <p:cNvPr id="67" name="TextBox 66">
            <a:extLst>
              <a:ext uri="{FF2B5EF4-FFF2-40B4-BE49-F238E27FC236}">
                <a16:creationId xmlns:a16="http://schemas.microsoft.com/office/drawing/2014/main" id="{5B0CC6F9-5BED-E040-95B9-462041970F7F}"/>
              </a:ext>
            </a:extLst>
          </p:cNvPr>
          <p:cNvSpPr txBox="1"/>
          <p:nvPr/>
        </p:nvSpPr>
        <p:spPr>
          <a:xfrm>
            <a:off x="9165471" y="5218330"/>
            <a:ext cx="1689903" cy="1092607"/>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a methodology that they approve … </a:t>
            </a:r>
          </a:p>
        </p:txBody>
      </p:sp>
      <p:sp>
        <p:nvSpPr>
          <p:cNvPr id="68" name="TextBox 67">
            <a:extLst>
              <a:ext uri="{FF2B5EF4-FFF2-40B4-BE49-F238E27FC236}">
                <a16:creationId xmlns:a16="http://schemas.microsoft.com/office/drawing/2014/main" id="{D9571404-7149-1141-8359-E15BF050B82C}"/>
              </a:ext>
            </a:extLst>
          </p:cNvPr>
          <p:cNvSpPr txBox="1"/>
          <p:nvPr/>
        </p:nvSpPr>
        <p:spPr>
          <a:xfrm>
            <a:off x="9165477" y="4594923"/>
            <a:ext cx="1689895" cy="584775"/>
          </a:xfrm>
          <a:prstGeom prst="rect">
            <a:avLst/>
          </a:prstGeom>
          <a:noFill/>
        </p:spPr>
        <p:txBody>
          <a:bodyPr wrap="square" rtlCol="0" anchor="b">
            <a:spAutoFit/>
          </a:bodyPr>
          <a:lstStyle/>
          <a:p>
            <a:pPr algn="ctr"/>
            <a:r>
              <a:rPr lang="en-US" sz="1600" b="1" dirty="0">
                <a:solidFill>
                  <a:schemeClr val="tx2"/>
                </a:solidFill>
                <a:latin typeface="Poppins" pitchFamily="2" charset="77"/>
                <a:cs typeface="Poppins" pitchFamily="2" charset="77"/>
              </a:rPr>
              <a:t>INVESTMENT APPRAISAL</a:t>
            </a:r>
          </a:p>
        </p:txBody>
      </p:sp>
      <p:sp>
        <p:nvSpPr>
          <p:cNvPr id="28" name="Freeform 41">
            <a:extLst>
              <a:ext uri="{FF2B5EF4-FFF2-40B4-BE49-F238E27FC236}">
                <a16:creationId xmlns:a16="http://schemas.microsoft.com/office/drawing/2014/main" id="{3BB25A76-D9EC-460A-86C1-5331C2BB9FC6}"/>
              </a:ext>
            </a:extLst>
          </p:cNvPr>
          <p:cNvSpPr>
            <a:spLocks noChangeArrowheads="1"/>
          </p:cNvSpPr>
          <p:nvPr/>
        </p:nvSpPr>
        <p:spPr bwMode="auto">
          <a:xfrm>
            <a:off x="1672037" y="2646886"/>
            <a:ext cx="756244" cy="668613"/>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29" name="Freeform 31">
            <a:extLst>
              <a:ext uri="{FF2B5EF4-FFF2-40B4-BE49-F238E27FC236}">
                <a16:creationId xmlns:a16="http://schemas.microsoft.com/office/drawing/2014/main" id="{D359F538-72F1-4E15-83A7-C88E84BBE0B1}"/>
              </a:ext>
            </a:extLst>
          </p:cNvPr>
          <p:cNvSpPr>
            <a:spLocks noChangeArrowheads="1"/>
          </p:cNvSpPr>
          <p:nvPr/>
        </p:nvSpPr>
        <p:spPr bwMode="auto">
          <a:xfrm>
            <a:off x="3701746" y="2596705"/>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0" name="Freeform 13">
            <a:extLst>
              <a:ext uri="{FF2B5EF4-FFF2-40B4-BE49-F238E27FC236}">
                <a16:creationId xmlns:a16="http://schemas.microsoft.com/office/drawing/2014/main" id="{A69631A6-5073-4E1F-B25E-9E6CAFA01246}"/>
              </a:ext>
            </a:extLst>
          </p:cNvPr>
          <p:cNvSpPr>
            <a:spLocks noChangeArrowheads="1"/>
          </p:cNvSpPr>
          <p:nvPr/>
        </p:nvSpPr>
        <p:spPr bwMode="auto">
          <a:xfrm>
            <a:off x="5680447" y="2618543"/>
            <a:ext cx="747485" cy="747136"/>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1" name="Freeform 91">
            <a:extLst>
              <a:ext uri="{FF2B5EF4-FFF2-40B4-BE49-F238E27FC236}">
                <a16:creationId xmlns:a16="http://schemas.microsoft.com/office/drawing/2014/main" id="{9B7E914F-45C7-4CAE-93B9-A6907524F7CC}"/>
              </a:ext>
            </a:extLst>
          </p:cNvPr>
          <p:cNvSpPr>
            <a:spLocks noChangeArrowheads="1"/>
          </p:cNvSpPr>
          <p:nvPr/>
        </p:nvSpPr>
        <p:spPr bwMode="auto">
          <a:xfrm>
            <a:off x="7637659" y="2568695"/>
            <a:ext cx="741048" cy="690976"/>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460683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6173">
            <a:extLst>
              <a:ext uri="{FF2B5EF4-FFF2-40B4-BE49-F238E27FC236}">
                <a16:creationId xmlns:a16="http://schemas.microsoft.com/office/drawing/2014/main" id="{6F8065B9-2800-CA4F-9563-E5B9999F9AE4}"/>
              </a:ext>
            </a:extLst>
          </p:cNvPr>
          <p:cNvSpPr/>
          <p:nvPr/>
        </p:nvSpPr>
        <p:spPr>
          <a:xfrm>
            <a:off x="3427416" y="2469376"/>
            <a:ext cx="2668501" cy="2668587"/>
          </a:xfrm>
          <a:custGeom>
            <a:avLst/>
            <a:gdLst/>
            <a:ahLst/>
            <a:cxnLst>
              <a:cxn ang="0">
                <a:pos x="wd2" y="hd2"/>
              </a:cxn>
              <a:cxn ang="5400000">
                <a:pos x="wd2" y="hd2"/>
              </a:cxn>
              <a:cxn ang="10800000">
                <a:pos x="wd2" y="hd2"/>
              </a:cxn>
              <a:cxn ang="16200000">
                <a:pos x="wd2" y="hd2"/>
              </a:cxn>
            </a:cxnLst>
            <a:rect l="0" t="0" r="r" b="b"/>
            <a:pathLst>
              <a:path w="20595" h="21600" extrusionOk="0">
                <a:moveTo>
                  <a:pt x="10297" y="0"/>
                </a:moveTo>
                <a:cubicBezTo>
                  <a:pt x="7662" y="0"/>
                  <a:pt x="5027" y="1055"/>
                  <a:pt x="3016" y="3164"/>
                </a:cubicBezTo>
                <a:cubicBezTo>
                  <a:pt x="-1005" y="7382"/>
                  <a:pt x="-1005" y="14218"/>
                  <a:pt x="3016" y="18436"/>
                </a:cubicBezTo>
                <a:cubicBezTo>
                  <a:pt x="5027" y="20544"/>
                  <a:pt x="7660" y="21599"/>
                  <a:pt x="10295" y="21600"/>
                </a:cubicBezTo>
                <a:cubicBezTo>
                  <a:pt x="10290" y="18829"/>
                  <a:pt x="11296" y="16056"/>
                  <a:pt x="13312" y="13942"/>
                </a:cubicBezTo>
                <a:cubicBezTo>
                  <a:pt x="15322" y="11833"/>
                  <a:pt x="17960" y="10778"/>
                  <a:pt x="20595" y="10778"/>
                </a:cubicBezTo>
                <a:cubicBezTo>
                  <a:pt x="20590" y="8021"/>
                  <a:pt x="19584" y="5267"/>
                  <a:pt x="17578" y="3164"/>
                </a:cubicBezTo>
                <a:cubicBezTo>
                  <a:pt x="15568" y="1055"/>
                  <a:pt x="12933" y="0"/>
                  <a:pt x="10297" y="0"/>
                </a:cubicBezTo>
                <a:close/>
              </a:path>
            </a:pathLst>
          </a:custGeom>
          <a:solidFill>
            <a:schemeClr val="accent4"/>
          </a:solidFill>
          <a:ln w="63500" cap="flat">
            <a:noFill/>
            <a:prstDash val="solid"/>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9" name="Shape 16177">
            <a:extLst>
              <a:ext uri="{FF2B5EF4-FFF2-40B4-BE49-F238E27FC236}">
                <a16:creationId xmlns:a16="http://schemas.microsoft.com/office/drawing/2014/main" id="{EC215E3D-BFFE-BE45-8462-38B0B1C8288C}"/>
              </a:ext>
            </a:extLst>
          </p:cNvPr>
          <p:cNvSpPr/>
          <p:nvPr/>
        </p:nvSpPr>
        <p:spPr>
          <a:xfrm>
            <a:off x="4761774" y="1137697"/>
            <a:ext cx="2668399" cy="2668500"/>
          </a:xfrm>
          <a:custGeom>
            <a:avLst/>
            <a:gdLst/>
            <a:ahLst/>
            <a:cxnLst>
              <a:cxn ang="0">
                <a:pos x="wd2" y="hd2"/>
              </a:cxn>
              <a:cxn ang="5400000">
                <a:pos x="wd2" y="hd2"/>
              </a:cxn>
              <a:cxn ang="10800000">
                <a:pos x="wd2" y="hd2"/>
              </a:cxn>
              <a:cxn ang="16200000">
                <a:pos x="wd2" y="hd2"/>
              </a:cxn>
            </a:cxnLst>
            <a:rect l="0" t="0" r="r" b="b"/>
            <a:pathLst>
              <a:path w="20595" h="21600" extrusionOk="0">
                <a:moveTo>
                  <a:pt x="10296" y="0"/>
                </a:moveTo>
                <a:cubicBezTo>
                  <a:pt x="7661" y="0"/>
                  <a:pt x="5025" y="1055"/>
                  <a:pt x="3014" y="3164"/>
                </a:cubicBezTo>
                <a:cubicBezTo>
                  <a:pt x="1009" y="5268"/>
                  <a:pt x="5" y="8023"/>
                  <a:pt x="0" y="10780"/>
                </a:cubicBezTo>
                <a:cubicBezTo>
                  <a:pt x="2635" y="10780"/>
                  <a:pt x="5271" y="11835"/>
                  <a:pt x="7282" y="13944"/>
                </a:cubicBezTo>
                <a:cubicBezTo>
                  <a:pt x="9298" y="16058"/>
                  <a:pt x="10302" y="18829"/>
                  <a:pt x="10296" y="21600"/>
                </a:cubicBezTo>
                <a:cubicBezTo>
                  <a:pt x="12932" y="21600"/>
                  <a:pt x="15568" y="20547"/>
                  <a:pt x="17578" y="18439"/>
                </a:cubicBezTo>
                <a:cubicBezTo>
                  <a:pt x="21600" y="14221"/>
                  <a:pt x="21600" y="7382"/>
                  <a:pt x="17578" y="3164"/>
                </a:cubicBezTo>
                <a:cubicBezTo>
                  <a:pt x="15568" y="1055"/>
                  <a:pt x="12932" y="0"/>
                  <a:pt x="10296" y="0"/>
                </a:cubicBezTo>
                <a:close/>
              </a:path>
            </a:pathLst>
          </a:custGeom>
          <a:solidFill>
            <a:schemeClr val="accent1"/>
          </a:solidFill>
          <a:ln w="63500" cap="flat">
            <a:noFill/>
            <a:prstDash val="solid"/>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3" name="Shape 16181">
            <a:extLst>
              <a:ext uri="{FF2B5EF4-FFF2-40B4-BE49-F238E27FC236}">
                <a16:creationId xmlns:a16="http://schemas.microsoft.com/office/drawing/2014/main" id="{2A2A0054-7082-344E-944D-BC97A91E6785}"/>
              </a:ext>
            </a:extLst>
          </p:cNvPr>
          <p:cNvSpPr/>
          <p:nvPr/>
        </p:nvSpPr>
        <p:spPr>
          <a:xfrm>
            <a:off x="6095857" y="2469441"/>
            <a:ext cx="2668732" cy="2668399"/>
          </a:xfrm>
          <a:custGeom>
            <a:avLst/>
            <a:gdLst/>
            <a:ahLst/>
            <a:cxnLst>
              <a:cxn ang="0">
                <a:pos x="wd2" y="hd2"/>
              </a:cxn>
              <a:cxn ang="5400000">
                <a:pos x="wd2" y="hd2"/>
              </a:cxn>
              <a:cxn ang="10800000">
                <a:pos x="wd2" y="hd2"/>
              </a:cxn>
              <a:cxn ang="16200000">
                <a:pos x="wd2" y="hd2"/>
              </a:cxn>
            </a:cxnLst>
            <a:rect l="0" t="0" r="r" b="b"/>
            <a:pathLst>
              <a:path w="20595" h="20595" extrusionOk="0">
                <a:moveTo>
                  <a:pt x="10298" y="0"/>
                </a:moveTo>
                <a:cubicBezTo>
                  <a:pt x="10303" y="2642"/>
                  <a:pt x="9297" y="5287"/>
                  <a:pt x="7281" y="7303"/>
                </a:cubicBezTo>
                <a:cubicBezTo>
                  <a:pt x="5271" y="9313"/>
                  <a:pt x="2635" y="10317"/>
                  <a:pt x="0" y="10317"/>
                </a:cubicBezTo>
                <a:cubicBezTo>
                  <a:pt x="5" y="12946"/>
                  <a:pt x="1011" y="15573"/>
                  <a:pt x="3017" y="17578"/>
                </a:cubicBezTo>
                <a:cubicBezTo>
                  <a:pt x="7038" y="21600"/>
                  <a:pt x="13558" y="21600"/>
                  <a:pt x="17579" y="17578"/>
                </a:cubicBezTo>
                <a:cubicBezTo>
                  <a:pt x="21600" y="13557"/>
                  <a:pt x="21600" y="7039"/>
                  <a:pt x="17579" y="3017"/>
                </a:cubicBezTo>
                <a:cubicBezTo>
                  <a:pt x="15568" y="1006"/>
                  <a:pt x="12933" y="0"/>
                  <a:pt x="10298" y="0"/>
                </a:cubicBezTo>
                <a:close/>
              </a:path>
            </a:pathLst>
          </a:custGeom>
          <a:solidFill>
            <a:schemeClr val="accent2"/>
          </a:solidFill>
          <a:ln w="63500" cap="flat">
            <a:noFill/>
            <a:prstDash val="solid"/>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7" name="Shape 16185">
            <a:extLst>
              <a:ext uri="{FF2B5EF4-FFF2-40B4-BE49-F238E27FC236}">
                <a16:creationId xmlns:a16="http://schemas.microsoft.com/office/drawing/2014/main" id="{94A753BF-4F05-9E49-9B3D-37FEC115C7D1}"/>
              </a:ext>
            </a:extLst>
          </p:cNvPr>
          <p:cNvSpPr/>
          <p:nvPr/>
        </p:nvSpPr>
        <p:spPr>
          <a:xfrm>
            <a:off x="4761541" y="3808269"/>
            <a:ext cx="2668735" cy="2668732"/>
          </a:xfrm>
          <a:custGeom>
            <a:avLst/>
            <a:gdLst/>
            <a:ahLst/>
            <a:cxnLst>
              <a:cxn ang="0">
                <a:pos x="wd2" y="hd2"/>
              </a:cxn>
              <a:cxn ang="5400000">
                <a:pos x="wd2" y="hd2"/>
              </a:cxn>
              <a:cxn ang="10800000">
                <a:pos x="wd2" y="hd2"/>
              </a:cxn>
              <a:cxn ang="16200000">
                <a:pos x="wd2" y="hd2"/>
              </a:cxn>
            </a:cxnLst>
            <a:rect l="0" t="0" r="r" b="b"/>
            <a:pathLst>
              <a:path w="20595" h="20595" extrusionOk="0">
                <a:moveTo>
                  <a:pt x="10297" y="0"/>
                </a:moveTo>
                <a:cubicBezTo>
                  <a:pt x="7662" y="0"/>
                  <a:pt x="5027" y="1006"/>
                  <a:pt x="3016" y="3017"/>
                </a:cubicBezTo>
                <a:cubicBezTo>
                  <a:pt x="-1005" y="7038"/>
                  <a:pt x="-1005" y="13558"/>
                  <a:pt x="3016" y="17579"/>
                </a:cubicBezTo>
                <a:cubicBezTo>
                  <a:pt x="7037" y="21600"/>
                  <a:pt x="13557" y="21600"/>
                  <a:pt x="17578" y="17579"/>
                </a:cubicBezTo>
                <a:cubicBezTo>
                  <a:pt x="19584" y="15574"/>
                  <a:pt x="20590" y="12947"/>
                  <a:pt x="20595" y="10318"/>
                </a:cubicBezTo>
                <a:cubicBezTo>
                  <a:pt x="17960" y="10318"/>
                  <a:pt x="15324" y="9312"/>
                  <a:pt x="13314" y="7302"/>
                </a:cubicBezTo>
                <a:cubicBezTo>
                  <a:pt x="11298" y="5286"/>
                  <a:pt x="10292" y="2642"/>
                  <a:pt x="10297" y="0"/>
                </a:cubicBezTo>
                <a:close/>
              </a:path>
            </a:pathLst>
          </a:custGeom>
          <a:solidFill>
            <a:schemeClr val="accent3"/>
          </a:solidFill>
          <a:ln w="63500" cap="flat">
            <a:noFill/>
            <a:prstDash val="solid"/>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6" name="TextBox 45">
            <a:extLst>
              <a:ext uri="{FF2B5EF4-FFF2-40B4-BE49-F238E27FC236}">
                <a16:creationId xmlns:a16="http://schemas.microsoft.com/office/drawing/2014/main" id="{C1C78EC5-A201-124E-80A0-DD4760EBC5B3}"/>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47" name="TextBox 46">
            <a:extLst>
              <a:ext uri="{FF2B5EF4-FFF2-40B4-BE49-F238E27FC236}">
                <a16:creationId xmlns:a16="http://schemas.microsoft.com/office/drawing/2014/main" id="{3E92147B-540B-A142-9F97-FB73AE0A743E}"/>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48" name="TextBox 47">
            <a:extLst>
              <a:ext uri="{FF2B5EF4-FFF2-40B4-BE49-F238E27FC236}">
                <a16:creationId xmlns:a16="http://schemas.microsoft.com/office/drawing/2014/main" id="{0DE6FB44-9027-0B43-8818-D536AB070C2A}"/>
              </a:ext>
            </a:extLst>
          </p:cNvPr>
          <p:cNvSpPr txBox="1"/>
          <p:nvPr/>
        </p:nvSpPr>
        <p:spPr>
          <a:xfrm>
            <a:off x="5799952" y="1779717"/>
            <a:ext cx="579005"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01</a:t>
            </a:r>
          </a:p>
        </p:txBody>
      </p:sp>
      <p:sp>
        <p:nvSpPr>
          <p:cNvPr id="49" name="TextBox 48">
            <a:extLst>
              <a:ext uri="{FF2B5EF4-FFF2-40B4-BE49-F238E27FC236}">
                <a16:creationId xmlns:a16="http://schemas.microsoft.com/office/drawing/2014/main" id="{2981712C-BDEC-C242-95F5-819FE32AE538}"/>
              </a:ext>
            </a:extLst>
          </p:cNvPr>
          <p:cNvSpPr txBox="1"/>
          <p:nvPr/>
        </p:nvSpPr>
        <p:spPr>
          <a:xfrm>
            <a:off x="5755870" y="4475089"/>
            <a:ext cx="667170"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03</a:t>
            </a:r>
          </a:p>
        </p:txBody>
      </p:sp>
      <p:sp>
        <p:nvSpPr>
          <p:cNvPr id="50" name="TextBox 49">
            <a:extLst>
              <a:ext uri="{FF2B5EF4-FFF2-40B4-BE49-F238E27FC236}">
                <a16:creationId xmlns:a16="http://schemas.microsoft.com/office/drawing/2014/main" id="{BCC21390-D56E-C34C-B854-B49EA85537BC}"/>
              </a:ext>
            </a:extLst>
          </p:cNvPr>
          <p:cNvSpPr txBox="1"/>
          <p:nvPr/>
        </p:nvSpPr>
        <p:spPr>
          <a:xfrm>
            <a:off x="7162880" y="3111329"/>
            <a:ext cx="654346"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02</a:t>
            </a:r>
          </a:p>
        </p:txBody>
      </p:sp>
      <p:sp>
        <p:nvSpPr>
          <p:cNvPr id="51" name="TextBox 50">
            <a:extLst>
              <a:ext uri="{FF2B5EF4-FFF2-40B4-BE49-F238E27FC236}">
                <a16:creationId xmlns:a16="http://schemas.microsoft.com/office/drawing/2014/main" id="{00C1C146-3EF6-EA47-8998-5D96C0EB6D5D}"/>
              </a:ext>
            </a:extLst>
          </p:cNvPr>
          <p:cNvSpPr txBox="1"/>
          <p:nvPr/>
        </p:nvSpPr>
        <p:spPr>
          <a:xfrm>
            <a:off x="4276554" y="3109706"/>
            <a:ext cx="694421"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04</a:t>
            </a:r>
          </a:p>
        </p:txBody>
      </p:sp>
      <p:sp>
        <p:nvSpPr>
          <p:cNvPr id="54" name="TextBox 53">
            <a:extLst>
              <a:ext uri="{FF2B5EF4-FFF2-40B4-BE49-F238E27FC236}">
                <a16:creationId xmlns:a16="http://schemas.microsoft.com/office/drawing/2014/main" id="{BD01B950-AD33-2042-93C6-8EB8E6B91C95}"/>
              </a:ext>
            </a:extLst>
          </p:cNvPr>
          <p:cNvSpPr txBox="1"/>
          <p:nvPr/>
        </p:nvSpPr>
        <p:spPr>
          <a:xfrm>
            <a:off x="7582089" y="5548773"/>
            <a:ext cx="4452203" cy="925894"/>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a:t>
            </a:r>
          </a:p>
        </p:txBody>
      </p:sp>
      <p:sp>
        <p:nvSpPr>
          <p:cNvPr id="55" name="TextBox 54">
            <a:extLst>
              <a:ext uri="{FF2B5EF4-FFF2-40B4-BE49-F238E27FC236}">
                <a16:creationId xmlns:a16="http://schemas.microsoft.com/office/drawing/2014/main" id="{3219033D-A645-BF43-93CC-F8C1A0C1CBF7}"/>
              </a:ext>
            </a:extLst>
          </p:cNvPr>
          <p:cNvSpPr txBox="1"/>
          <p:nvPr/>
        </p:nvSpPr>
        <p:spPr>
          <a:xfrm>
            <a:off x="7489830" y="5258383"/>
            <a:ext cx="2648482" cy="338554"/>
          </a:xfrm>
          <a:prstGeom prst="rect">
            <a:avLst/>
          </a:prstGeom>
          <a:noFill/>
        </p:spPr>
        <p:txBody>
          <a:bodyPr wrap="none" rtlCol="0" anchor="ctr">
            <a:spAutoFit/>
          </a:bodyPr>
          <a:lstStyle/>
          <a:p>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58" name="TextBox 57">
            <a:extLst>
              <a:ext uri="{FF2B5EF4-FFF2-40B4-BE49-F238E27FC236}">
                <a16:creationId xmlns:a16="http://schemas.microsoft.com/office/drawing/2014/main" id="{1AA9DFA0-461F-2240-9A91-E9E65BAD2DA9}"/>
              </a:ext>
            </a:extLst>
          </p:cNvPr>
          <p:cNvSpPr txBox="1"/>
          <p:nvPr/>
        </p:nvSpPr>
        <p:spPr>
          <a:xfrm>
            <a:off x="325721" y="4258293"/>
            <a:ext cx="3141932" cy="1592744"/>
          </a:xfrm>
          <a:prstGeom prst="rect">
            <a:avLst/>
          </a:prstGeom>
          <a:noFill/>
        </p:spPr>
        <p:txBody>
          <a:bodyPr wrap="square" rtlCol="0" anchor="t">
            <a:spAutoFit/>
          </a:bodyPr>
          <a:lstStyle>
            <a:defPPr>
              <a:defRPr lang="en-US"/>
            </a:defPPr>
            <a:lvl1pPr algn="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 brief summary of considered alternatives should also be included—one of which should be the status quo, or doing nothing.  The reasons for not selecting the alternatives should also be included.</a:t>
            </a:r>
          </a:p>
        </p:txBody>
      </p:sp>
      <p:sp>
        <p:nvSpPr>
          <p:cNvPr id="59" name="TextBox 58">
            <a:extLst>
              <a:ext uri="{FF2B5EF4-FFF2-40B4-BE49-F238E27FC236}">
                <a16:creationId xmlns:a16="http://schemas.microsoft.com/office/drawing/2014/main" id="{C1F02026-4EBA-8B48-A962-50D61F40B79A}"/>
              </a:ext>
            </a:extLst>
          </p:cNvPr>
          <p:cNvSpPr txBox="1"/>
          <p:nvPr/>
        </p:nvSpPr>
        <p:spPr>
          <a:xfrm>
            <a:off x="930401" y="3904349"/>
            <a:ext cx="2593980" cy="338554"/>
          </a:xfrm>
          <a:prstGeom prst="rect">
            <a:avLst/>
          </a:prstGeom>
          <a:noFill/>
        </p:spPr>
        <p:txBody>
          <a:bodyPr wrap="none" rtlCol="0" anchor="ctr">
            <a:spAutoFit/>
          </a:bodyPr>
          <a:lstStyle/>
          <a:p>
            <a:r>
              <a:rPr lang="en-US" sz="1600" b="1" dirty="0">
                <a:solidFill>
                  <a:schemeClr val="accent4"/>
                </a:solidFill>
                <a:latin typeface="Poppins" pitchFamily="2" charset="77"/>
                <a:ea typeface="Lato Light" panose="020F0502020204030203" pitchFamily="34" charset="0"/>
                <a:cs typeface="Poppins" pitchFamily="2" charset="77"/>
              </a:rPr>
              <a:t>ALTERNATIVE ANALYSIS</a:t>
            </a:r>
          </a:p>
        </p:txBody>
      </p:sp>
      <p:sp>
        <p:nvSpPr>
          <p:cNvPr id="61" name="TextBox 60">
            <a:extLst>
              <a:ext uri="{FF2B5EF4-FFF2-40B4-BE49-F238E27FC236}">
                <a16:creationId xmlns:a16="http://schemas.microsoft.com/office/drawing/2014/main" id="{A7C2D36A-6A63-5343-8B0E-9B0F631927BB}"/>
              </a:ext>
            </a:extLst>
          </p:cNvPr>
          <p:cNvSpPr txBox="1"/>
          <p:nvPr/>
        </p:nvSpPr>
        <p:spPr>
          <a:xfrm>
            <a:off x="8764255" y="2579015"/>
            <a:ext cx="3270037" cy="1426031"/>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This section provides an overview of the organization's strategic plans related to the project.  These include the strategic plan, what the plan requires, and how it supports the strategic plan. </a:t>
            </a:r>
          </a:p>
        </p:txBody>
      </p:sp>
      <p:sp>
        <p:nvSpPr>
          <p:cNvPr id="62" name="TextBox 61">
            <a:extLst>
              <a:ext uri="{FF2B5EF4-FFF2-40B4-BE49-F238E27FC236}">
                <a16:creationId xmlns:a16="http://schemas.microsoft.com/office/drawing/2014/main" id="{D21E2169-4EC1-0C4D-84B0-010C4D9F916A}"/>
              </a:ext>
            </a:extLst>
          </p:cNvPr>
          <p:cNvSpPr txBox="1"/>
          <p:nvPr/>
        </p:nvSpPr>
        <p:spPr>
          <a:xfrm>
            <a:off x="8223210" y="2183471"/>
            <a:ext cx="2563522" cy="338554"/>
          </a:xfrm>
          <a:prstGeom prst="rect">
            <a:avLst/>
          </a:prstGeom>
          <a:noFill/>
        </p:spPr>
        <p:txBody>
          <a:bodyPr wrap="none" rtlCol="0" anchor="ctr">
            <a:spAutoFit/>
          </a:bodyPr>
          <a:lstStyle/>
          <a:p>
            <a:r>
              <a:rPr lang="en-US" sz="1600" b="1" dirty="0">
                <a:solidFill>
                  <a:schemeClr val="accent2"/>
                </a:solidFill>
                <a:latin typeface="Poppins" pitchFamily="2" charset="77"/>
                <a:cs typeface="Poppins" pitchFamily="2" charset="77"/>
              </a:rPr>
              <a:t>STRATEGIC ALIGNMENT</a:t>
            </a:r>
          </a:p>
        </p:txBody>
      </p:sp>
      <p:sp>
        <p:nvSpPr>
          <p:cNvPr id="64" name="TextBox 63">
            <a:extLst>
              <a:ext uri="{FF2B5EF4-FFF2-40B4-BE49-F238E27FC236}">
                <a16:creationId xmlns:a16="http://schemas.microsoft.com/office/drawing/2014/main" id="{D3217C46-1DC2-8F44-921C-06FC43100E87}"/>
              </a:ext>
            </a:extLst>
          </p:cNvPr>
          <p:cNvSpPr txBox="1"/>
          <p:nvPr/>
        </p:nvSpPr>
        <p:spPr>
          <a:xfrm>
            <a:off x="270406" y="1309412"/>
            <a:ext cx="3588517" cy="1259319"/>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r"/>
            <a:r>
              <a:rPr lang="en-US" sz="1200" dirty="0"/>
              <a:t>This section should contain general information on the issues related to the business problem. </a:t>
            </a:r>
            <a:br>
              <a:rPr lang="en-US" sz="1200" dirty="0"/>
            </a:br>
            <a:r>
              <a:rPr lang="en-US" sz="1200" dirty="0"/>
              <a:t>Usually, this section is the last to be completed after all other sections of the business case have been written.  That is because this is just a summary of the details given in the following sections of the document.</a:t>
            </a:r>
            <a:endParaRPr lang="de-DE" sz="1200" dirty="0"/>
          </a:p>
        </p:txBody>
      </p:sp>
      <p:sp>
        <p:nvSpPr>
          <p:cNvPr id="65" name="TextBox 64">
            <a:extLst>
              <a:ext uri="{FF2B5EF4-FFF2-40B4-BE49-F238E27FC236}">
                <a16:creationId xmlns:a16="http://schemas.microsoft.com/office/drawing/2014/main" id="{DE89FC38-F1E3-4342-B242-035A95B8DBE4}"/>
              </a:ext>
            </a:extLst>
          </p:cNvPr>
          <p:cNvSpPr txBox="1"/>
          <p:nvPr/>
        </p:nvSpPr>
        <p:spPr>
          <a:xfrm>
            <a:off x="2506175" y="1041529"/>
            <a:ext cx="2411238" cy="338554"/>
          </a:xfrm>
          <a:prstGeom prst="rect">
            <a:avLst/>
          </a:prstGeom>
          <a:noFill/>
        </p:spPr>
        <p:txBody>
          <a:bodyPr wrap="none" rtlCol="0" anchor="ctr">
            <a:spAutoFit/>
          </a:bodyPr>
          <a:lstStyle/>
          <a:p>
            <a:r>
              <a:rPr lang="en-US" sz="1600" b="1" dirty="0">
                <a:solidFill>
                  <a:schemeClr val="accent1"/>
                </a:solidFill>
                <a:latin typeface="Poppins" pitchFamily="2" charset="77"/>
                <a:cs typeface="Poppins" pitchFamily="2" charset="77"/>
              </a:rPr>
              <a:t>EXECUTIVE SUMMARY</a:t>
            </a:r>
          </a:p>
        </p:txBody>
      </p:sp>
      <p:sp>
        <p:nvSpPr>
          <p:cNvPr id="24" name="Freeform 41">
            <a:extLst>
              <a:ext uri="{FF2B5EF4-FFF2-40B4-BE49-F238E27FC236}">
                <a16:creationId xmlns:a16="http://schemas.microsoft.com/office/drawing/2014/main" id="{E91FC678-9626-4037-828A-7F2BDA3C9EAC}"/>
              </a:ext>
            </a:extLst>
          </p:cNvPr>
          <p:cNvSpPr>
            <a:spLocks noChangeArrowheads="1"/>
          </p:cNvSpPr>
          <p:nvPr/>
        </p:nvSpPr>
        <p:spPr bwMode="auto">
          <a:xfrm>
            <a:off x="5738432" y="2319688"/>
            <a:ext cx="585859" cy="584776"/>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25" name="Freeform 31">
            <a:extLst>
              <a:ext uri="{FF2B5EF4-FFF2-40B4-BE49-F238E27FC236}">
                <a16:creationId xmlns:a16="http://schemas.microsoft.com/office/drawing/2014/main" id="{02D52CD0-C288-491A-AB68-13366A10FA5C}"/>
              </a:ext>
            </a:extLst>
          </p:cNvPr>
          <p:cNvSpPr>
            <a:spLocks noChangeArrowheads="1"/>
          </p:cNvSpPr>
          <p:nvPr/>
        </p:nvSpPr>
        <p:spPr bwMode="auto">
          <a:xfrm>
            <a:off x="7105342" y="3692059"/>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6" name="Freeform 13">
            <a:extLst>
              <a:ext uri="{FF2B5EF4-FFF2-40B4-BE49-F238E27FC236}">
                <a16:creationId xmlns:a16="http://schemas.microsoft.com/office/drawing/2014/main" id="{C12BC011-D439-48A2-87BE-172DEBB3ABDF}"/>
              </a:ext>
            </a:extLst>
          </p:cNvPr>
          <p:cNvSpPr>
            <a:spLocks noChangeArrowheads="1"/>
          </p:cNvSpPr>
          <p:nvPr/>
        </p:nvSpPr>
        <p:spPr bwMode="auto">
          <a:xfrm>
            <a:off x="5719577" y="5071892"/>
            <a:ext cx="739752" cy="677720"/>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7" name="Freeform 91">
            <a:extLst>
              <a:ext uri="{FF2B5EF4-FFF2-40B4-BE49-F238E27FC236}">
                <a16:creationId xmlns:a16="http://schemas.microsoft.com/office/drawing/2014/main" id="{8E844CA6-6A69-42C8-B205-F6E5A0677A95}"/>
              </a:ext>
            </a:extLst>
          </p:cNvPr>
          <p:cNvSpPr>
            <a:spLocks noChangeArrowheads="1"/>
          </p:cNvSpPr>
          <p:nvPr/>
        </p:nvSpPr>
        <p:spPr bwMode="auto">
          <a:xfrm>
            <a:off x="4312523" y="3622900"/>
            <a:ext cx="680464" cy="624941"/>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037125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a:extLst>
              <a:ext uri="{FF2B5EF4-FFF2-40B4-BE49-F238E27FC236}">
                <a16:creationId xmlns:a16="http://schemas.microsoft.com/office/drawing/2014/main" id="{F754E068-F141-8941-8E23-85DF2E65C422}"/>
              </a:ext>
            </a:extLst>
          </p:cNvPr>
          <p:cNvSpPr txBox="1"/>
          <p:nvPr/>
        </p:nvSpPr>
        <p:spPr>
          <a:xfrm>
            <a:off x="4893965" y="2471647"/>
            <a:ext cx="2404073" cy="1200329"/>
          </a:xfrm>
          <a:prstGeom prst="rect">
            <a:avLst/>
          </a:prstGeom>
          <a:noFill/>
        </p:spPr>
        <p:txBody>
          <a:bodyPr wrap="square" rtlCol="0" anchor="ctr">
            <a:spAutoFit/>
          </a:bodyPr>
          <a:lstStyle/>
          <a:p>
            <a:pPr algn="ctr"/>
            <a:r>
              <a:rPr lang="en-US" sz="2400" b="1" dirty="0">
                <a:solidFill>
                  <a:schemeClr val="accent5"/>
                </a:solidFill>
                <a:latin typeface="Poppins" pitchFamily="2" charset="77"/>
              </a:rPr>
              <a:t>BUSINESS</a:t>
            </a:r>
            <a:r>
              <a:rPr lang="en-US" sz="1867" b="1" dirty="0">
                <a:solidFill>
                  <a:schemeClr val="tx2"/>
                </a:solidFill>
                <a:latin typeface="Poppins" pitchFamily="2" charset="77"/>
                <a:cs typeface="Poppins" pitchFamily="2" charset="77"/>
              </a:rPr>
              <a:t> </a:t>
            </a:r>
            <a:r>
              <a:rPr lang="en-US" sz="2400" b="1" dirty="0">
                <a:solidFill>
                  <a:schemeClr val="accent5"/>
                </a:solidFill>
                <a:latin typeface="Poppins" pitchFamily="2" charset="77"/>
              </a:rPr>
              <a:t>PLAN</a:t>
            </a:r>
            <a:r>
              <a:rPr lang="en-US" sz="1867" b="1" dirty="0">
                <a:solidFill>
                  <a:schemeClr val="tx2"/>
                </a:solidFill>
                <a:latin typeface="Poppins" pitchFamily="2" charset="77"/>
                <a:cs typeface="Poppins" pitchFamily="2" charset="77"/>
              </a:rPr>
              <a:t> </a:t>
            </a:r>
            <a:r>
              <a:rPr lang="en-US" sz="2400" b="1" dirty="0">
                <a:solidFill>
                  <a:schemeClr val="accent5"/>
                </a:solidFill>
                <a:latin typeface="Poppins" pitchFamily="2" charset="77"/>
              </a:rPr>
              <a:t>INFOGRAPHIC</a:t>
            </a:r>
          </a:p>
        </p:txBody>
      </p:sp>
      <p:sp>
        <p:nvSpPr>
          <p:cNvPr id="21" name="Shape 15009">
            <a:extLst>
              <a:ext uri="{FF2B5EF4-FFF2-40B4-BE49-F238E27FC236}">
                <a16:creationId xmlns:a16="http://schemas.microsoft.com/office/drawing/2014/main" id="{F355FE29-D300-0C46-897D-2D87786C7A6C}"/>
              </a:ext>
            </a:extLst>
          </p:cNvPr>
          <p:cNvSpPr/>
          <p:nvPr/>
        </p:nvSpPr>
        <p:spPr>
          <a:xfrm>
            <a:off x="4850878" y="4220831"/>
            <a:ext cx="2490249" cy="1010075"/>
          </a:xfrm>
          <a:custGeom>
            <a:avLst/>
            <a:gdLst/>
            <a:ahLst/>
            <a:cxnLst>
              <a:cxn ang="0">
                <a:pos x="wd2" y="hd2"/>
              </a:cxn>
              <a:cxn ang="5400000">
                <a:pos x="wd2" y="hd2"/>
              </a:cxn>
              <a:cxn ang="10800000">
                <a:pos x="wd2" y="hd2"/>
              </a:cxn>
              <a:cxn ang="16200000">
                <a:pos x="wd2" y="hd2"/>
              </a:cxn>
            </a:cxnLst>
            <a:rect l="0" t="0" r="r" b="b"/>
            <a:pathLst>
              <a:path w="21600" h="19278" extrusionOk="0">
                <a:moveTo>
                  <a:pt x="10802" y="0"/>
                </a:moveTo>
                <a:lnTo>
                  <a:pt x="0" y="12311"/>
                </a:lnTo>
                <a:cubicBezTo>
                  <a:pt x="6560" y="21600"/>
                  <a:pt x="15040" y="21600"/>
                  <a:pt x="21600" y="12311"/>
                </a:cubicBezTo>
                <a:lnTo>
                  <a:pt x="10802" y="0"/>
                </a:ln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9" name="Shape 15012">
            <a:extLst>
              <a:ext uri="{FF2B5EF4-FFF2-40B4-BE49-F238E27FC236}">
                <a16:creationId xmlns:a16="http://schemas.microsoft.com/office/drawing/2014/main" id="{8A25DA2B-39E1-4641-813B-97D48BEE475A}"/>
              </a:ext>
            </a:extLst>
          </p:cNvPr>
          <p:cNvSpPr/>
          <p:nvPr/>
        </p:nvSpPr>
        <p:spPr>
          <a:xfrm>
            <a:off x="7207139" y="2446633"/>
            <a:ext cx="1046749" cy="2340291"/>
          </a:xfrm>
          <a:custGeom>
            <a:avLst/>
            <a:gdLst/>
            <a:ahLst/>
            <a:cxnLst>
              <a:cxn ang="0">
                <a:pos x="wd2" y="hd2"/>
              </a:cxn>
              <a:cxn ang="5400000">
                <a:pos x="wd2" y="hd2"/>
              </a:cxn>
              <a:cxn ang="10800000">
                <a:pos x="wd2" y="hd2"/>
              </a:cxn>
              <a:cxn ang="16200000">
                <a:pos x="wd2" y="hd2"/>
              </a:cxn>
            </a:cxnLst>
            <a:rect l="0" t="0" r="r" b="b"/>
            <a:pathLst>
              <a:path w="19317" h="21600" extrusionOk="0">
                <a:moveTo>
                  <a:pt x="17953" y="0"/>
                </a:moveTo>
                <a:lnTo>
                  <a:pt x="0" y="8859"/>
                </a:lnTo>
                <a:lnTo>
                  <a:pt x="4204" y="21600"/>
                </a:lnTo>
                <a:cubicBezTo>
                  <a:pt x="5122" y="21213"/>
                  <a:pt x="6028" y="20817"/>
                  <a:pt x="6892" y="20384"/>
                </a:cubicBezTo>
                <a:cubicBezTo>
                  <a:pt x="17939" y="14859"/>
                  <a:pt x="21600" y="7055"/>
                  <a:pt x="17953" y="0"/>
                </a:cubicBez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7" name="Shape 15015">
            <a:extLst>
              <a:ext uri="{FF2B5EF4-FFF2-40B4-BE49-F238E27FC236}">
                <a16:creationId xmlns:a16="http://schemas.microsoft.com/office/drawing/2014/main" id="{E1552062-70E9-844B-9E78-4FAABBD8F521}"/>
              </a:ext>
            </a:extLst>
          </p:cNvPr>
          <p:cNvSpPr/>
          <p:nvPr/>
        </p:nvSpPr>
        <p:spPr>
          <a:xfrm>
            <a:off x="6176993" y="906877"/>
            <a:ext cx="1950481" cy="14059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664" y="18454"/>
                </a:lnTo>
                <a:lnTo>
                  <a:pt x="21600" y="21600"/>
                </a:lnTo>
                <a:cubicBezTo>
                  <a:pt x="20355" y="17475"/>
                  <a:pt x="18532" y="13608"/>
                  <a:pt x="16112" y="10250"/>
                </a:cubicBezTo>
                <a:cubicBezTo>
                  <a:pt x="11621" y="4019"/>
                  <a:pt x="5873" y="616"/>
                  <a:pt x="0" y="0"/>
                </a:cubicBez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5" name="Shape 15018">
            <a:extLst>
              <a:ext uri="{FF2B5EF4-FFF2-40B4-BE49-F238E27FC236}">
                <a16:creationId xmlns:a16="http://schemas.microsoft.com/office/drawing/2014/main" id="{F41091B7-D137-9A42-9671-2BE742F56FBC}"/>
              </a:ext>
            </a:extLst>
          </p:cNvPr>
          <p:cNvSpPr/>
          <p:nvPr/>
        </p:nvSpPr>
        <p:spPr>
          <a:xfrm>
            <a:off x="4064513" y="906877"/>
            <a:ext cx="1950961" cy="14059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727" y="615"/>
                  <a:pt x="9978" y="4017"/>
                  <a:pt x="5486" y="10250"/>
                </a:cubicBezTo>
                <a:cubicBezTo>
                  <a:pt x="3067" y="13608"/>
                  <a:pt x="1245" y="17475"/>
                  <a:pt x="0" y="21600"/>
                </a:cubicBezTo>
                <a:lnTo>
                  <a:pt x="14932" y="18454"/>
                </a:lnTo>
                <a:lnTo>
                  <a:pt x="21600" y="0"/>
                </a:ln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3" name="Shape 15021">
            <a:extLst>
              <a:ext uri="{FF2B5EF4-FFF2-40B4-BE49-F238E27FC236}">
                <a16:creationId xmlns:a16="http://schemas.microsoft.com/office/drawing/2014/main" id="{54AB7CA5-067E-1B46-ACF2-4E0D934482D4}"/>
              </a:ext>
            </a:extLst>
          </p:cNvPr>
          <p:cNvSpPr/>
          <p:nvPr/>
        </p:nvSpPr>
        <p:spPr>
          <a:xfrm>
            <a:off x="3938114" y="2446633"/>
            <a:ext cx="1046751" cy="2340291"/>
          </a:xfrm>
          <a:custGeom>
            <a:avLst/>
            <a:gdLst/>
            <a:ahLst/>
            <a:cxnLst>
              <a:cxn ang="0">
                <a:pos x="wd2" y="hd2"/>
              </a:cxn>
              <a:cxn ang="5400000">
                <a:pos x="wd2" y="hd2"/>
              </a:cxn>
              <a:cxn ang="10800000">
                <a:pos x="wd2" y="hd2"/>
              </a:cxn>
              <a:cxn ang="16200000">
                <a:pos x="wd2" y="hd2"/>
              </a:cxn>
            </a:cxnLst>
            <a:rect l="0" t="0" r="r" b="b"/>
            <a:pathLst>
              <a:path w="19317" h="21600" extrusionOk="0">
                <a:moveTo>
                  <a:pt x="1364" y="0"/>
                </a:moveTo>
                <a:cubicBezTo>
                  <a:pt x="-2283" y="7055"/>
                  <a:pt x="1378" y="14859"/>
                  <a:pt x="12425" y="20384"/>
                </a:cubicBezTo>
                <a:cubicBezTo>
                  <a:pt x="13289" y="20817"/>
                  <a:pt x="14195" y="21213"/>
                  <a:pt x="15113" y="21600"/>
                </a:cubicBezTo>
                <a:lnTo>
                  <a:pt x="19317" y="8859"/>
                </a:lnTo>
                <a:lnTo>
                  <a:pt x="1364" y="0"/>
                </a:lnTo>
                <a:close/>
              </a:path>
            </a:pathLst>
          </a:cu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1" name="Freeform 41">
            <a:extLst>
              <a:ext uri="{FF2B5EF4-FFF2-40B4-BE49-F238E27FC236}">
                <a16:creationId xmlns:a16="http://schemas.microsoft.com/office/drawing/2014/main" id="{C8B8B1F9-B49C-8343-9596-F2A2835E8A30}"/>
              </a:ext>
            </a:extLst>
          </p:cNvPr>
          <p:cNvSpPr>
            <a:spLocks noChangeArrowheads="1"/>
          </p:cNvSpPr>
          <p:nvPr/>
        </p:nvSpPr>
        <p:spPr bwMode="auto">
          <a:xfrm>
            <a:off x="4834495" y="1479207"/>
            <a:ext cx="410995" cy="438035"/>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42" name="Freeform 89">
            <a:extLst>
              <a:ext uri="{FF2B5EF4-FFF2-40B4-BE49-F238E27FC236}">
                <a16:creationId xmlns:a16="http://schemas.microsoft.com/office/drawing/2014/main" id="{8AA626A2-425D-BA43-8E72-63EC40A2B98F}"/>
              </a:ext>
            </a:extLst>
          </p:cNvPr>
          <p:cNvSpPr>
            <a:spLocks noChangeArrowheads="1"/>
          </p:cNvSpPr>
          <p:nvPr/>
        </p:nvSpPr>
        <p:spPr bwMode="auto">
          <a:xfrm>
            <a:off x="4242086" y="3452613"/>
            <a:ext cx="438807" cy="328332"/>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47" name="TextBox 46">
            <a:extLst>
              <a:ext uri="{FF2B5EF4-FFF2-40B4-BE49-F238E27FC236}">
                <a16:creationId xmlns:a16="http://schemas.microsoft.com/office/drawing/2014/main" id="{3D6C4D0E-464D-7243-ADFF-18C82E346A6F}"/>
              </a:ext>
            </a:extLst>
          </p:cNvPr>
          <p:cNvSpPr txBox="1"/>
          <p:nvPr/>
        </p:nvSpPr>
        <p:spPr>
          <a:xfrm>
            <a:off x="2138182" y="803803"/>
            <a:ext cx="2542711" cy="338554"/>
          </a:xfrm>
          <a:prstGeom prst="rect">
            <a:avLst/>
          </a:prstGeom>
          <a:noFill/>
        </p:spPr>
        <p:txBody>
          <a:bodyPr wrap="square" rtlCol="0" anchor="b">
            <a:spAutoFit/>
          </a:bodyPr>
          <a:lstStyle/>
          <a:p>
            <a:pPr algn="r"/>
            <a:r>
              <a:rPr lang="en-US" sz="1600" b="1" dirty="0">
                <a:solidFill>
                  <a:schemeClr val="accent1"/>
                </a:solidFill>
                <a:latin typeface="Poppins" pitchFamily="2" charset="77"/>
                <a:cs typeface="Poppins" pitchFamily="2" charset="77"/>
              </a:rPr>
              <a:t>EXECUTIVE SUMMARY</a:t>
            </a:r>
          </a:p>
        </p:txBody>
      </p:sp>
      <p:sp>
        <p:nvSpPr>
          <p:cNvPr id="48" name="TextBox 47">
            <a:extLst>
              <a:ext uri="{FF2B5EF4-FFF2-40B4-BE49-F238E27FC236}">
                <a16:creationId xmlns:a16="http://schemas.microsoft.com/office/drawing/2014/main" id="{3FBEFE94-5702-594B-A48C-8216D39ABE5D}"/>
              </a:ext>
            </a:extLst>
          </p:cNvPr>
          <p:cNvSpPr txBox="1"/>
          <p:nvPr/>
        </p:nvSpPr>
        <p:spPr>
          <a:xfrm>
            <a:off x="946247" y="1187201"/>
            <a:ext cx="3004323" cy="1426031"/>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sections of the business case have been written.  That is because this is just a summary of the details given in the following sections of the document.</a:t>
            </a:r>
            <a:endParaRPr lang="de-DE" sz="1200" dirty="0"/>
          </a:p>
        </p:txBody>
      </p:sp>
      <p:sp>
        <p:nvSpPr>
          <p:cNvPr id="51" name="TextBox 50">
            <a:extLst>
              <a:ext uri="{FF2B5EF4-FFF2-40B4-BE49-F238E27FC236}">
                <a16:creationId xmlns:a16="http://schemas.microsoft.com/office/drawing/2014/main" id="{2257E6AD-3CF6-CB4A-8DF4-8FB01A18C429}"/>
              </a:ext>
            </a:extLst>
          </p:cNvPr>
          <p:cNvSpPr txBox="1"/>
          <p:nvPr/>
        </p:nvSpPr>
        <p:spPr>
          <a:xfrm>
            <a:off x="8087130" y="877544"/>
            <a:ext cx="2542711" cy="338554"/>
          </a:xfrm>
          <a:prstGeom prst="rect">
            <a:avLst/>
          </a:prstGeom>
          <a:noFill/>
        </p:spPr>
        <p:txBody>
          <a:bodyPr wrap="square" rtlCol="0" anchor="b">
            <a:spAutoFit/>
          </a:bodyPr>
          <a:lstStyle/>
          <a:p>
            <a:r>
              <a:rPr lang="en-US" sz="1600" b="1" dirty="0">
                <a:solidFill>
                  <a:schemeClr val="accent2"/>
                </a:solidFill>
                <a:latin typeface="Poppins" pitchFamily="2" charset="77"/>
                <a:cs typeface="Poppins" pitchFamily="2" charset="77"/>
              </a:rPr>
              <a:t>STRATEGIC ALIGNMENT</a:t>
            </a:r>
          </a:p>
        </p:txBody>
      </p:sp>
      <p:sp>
        <p:nvSpPr>
          <p:cNvPr id="52" name="TextBox 51">
            <a:extLst>
              <a:ext uri="{FF2B5EF4-FFF2-40B4-BE49-F238E27FC236}">
                <a16:creationId xmlns:a16="http://schemas.microsoft.com/office/drawing/2014/main" id="{CE011217-F933-1F48-B56E-EF40F8896D2E}"/>
              </a:ext>
            </a:extLst>
          </p:cNvPr>
          <p:cNvSpPr txBox="1"/>
          <p:nvPr/>
        </p:nvSpPr>
        <p:spPr>
          <a:xfrm>
            <a:off x="8308724" y="1221154"/>
            <a:ext cx="3710603" cy="1259319"/>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This section provides an overview of the organization's strategic plans related to the project.  These include the strategic plan, what the plan requires, and how it supports the strategic plan. </a:t>
            </a:r>
          </a:p>
        </p:txBody>
      </p:sp>
      <p:sp>
        <p:nvSpPr>
          <p:cNvPr id="60" name="TextBox 59">
            <a:extLst>
              <a:ext uri="{FF2B5EF4-FFF2-40B4-BE49-F238E27FC236}">
                <a16:creationId xmlns:a16="http://schemas.microsoft.com/office/drawing/2014/main" id="{F946A73A-C07C-C44A-88CE-A272E34AAEC8}"/>
              </a:ext>
            </a:extLst>
          </p:cNvPr>
          <p:cNvSpPr txBox="1"/>
          <p:nvPr/>
        </p:nvSpPr>
        <p:spPr>
          <a:xfrm>
            <a:off x="1221450" y="3032670"/>
            <a:ext cx="2542711" cy="584775"/>
          </a:xfrm>
          <a:prstGeom prst="rect">
            <a:avLst/>
          </a:prstGeom>
          <a:noFill/>
        </p:spPr>
        <p:txBody>
          <a:bodyPr wrap="square" rtlCol="0" anchor="b">
            <a:spAutoFit/>
          </a:bodyPr>
          <a:lstStyle/>
          <a:p>
            <a:pPr algn="r"/>
            <a:r>
              <a:rPr lang="en-US" sz="1600" b="1" dirty="0">
                <a:solidFill>
                  <a:schemeClr val="accent5"/>
                </a:solidFill>
                <a:latin typeface="Poppins" pitchFamily="2" charset="77"/>
              </a:rPr>
              <a:t>INVESTMENT APPRAISAL</a:t>
            </a:r>
          </a:p>
        </p:txBody>
      </p:sp>
      <p:sp>
        <p:nvSpPr>
          <p:cNvPr id="61" name="TextBox 60">
            <a:extLst>
              <a:ext uri="{FF2B5EF4-FFF2-40B4-BE49-F238E27FC236}">
                <a16:creationId xmlns:a16="http://schemas.microsoft.com/office/drawing/2014/main" id="{AE0FFAEE-2DB9-B84B-ABC0-7D9C5CE4CDA2}"/>
              </a:ext>
            </a:extLst>
          </p:cNvPr>
          <p:cNvSpPr txBox="1"/>
          <p:nvPr/>
        </p:nvSpPr>
        <p:spPr>
          <a:xfrm>
            <a:off x="388204" y="3622502"/>
            <a:ext cx="3375957" cy="1759456"/>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r"/>
            <a:r>
              <a:rPr lang="en-US" sz="1200" dirty="0"/>
              <a:t>This is the formal financial evaluation of your project. Most organizations have a methodology that they approve (or even mandate) for assessing the net financial cost or benefit. For larger projects, which will take more than a year, many organizations require you to use a discounted cash flow methodology. They set either Net Present Value (NPV) or Internal Rate of Return (IRR) levels that your project must achieve.</a:t>
            </a:r>
          </a:p>
        </p:txBody>
      </p:sp>
      <p:sp>
        <p:nvSpPr>
          <p:cNvPr id="63" name="TextBox 62">
            <a:extLst>
              <a:ext uri="{FF2B5EF4-FFF2-40B4-BE49-F238E27FC236}">
                <a16:creationId xmlns:a16="http://schemas.microsoft.com/office/drawing/2014/main" id="{0DC73E54-AE34-5D44-AEDC-BDFD6CC89D0B}"/>
              </a:ext>
            </a:extLst>
          </p:cNvPr>
          <p:cNvSpPr txBox="1"/>
          <p:nvPr/>
        </p:nvSpPr>
        <p:spPr>
          <a:xfrm>
            <a:off x="8427841" y="3032670"/>
            <a:ext cx="2542711" cy="584775"/>
          </a:xfrm>
          <a:prstGeom prst="rect">
            <a:avLst/>
          </a:prstGeom>
          <a:noFill/>
        </p:spPr>
        <p:txBody>
          <a:bodyPr wrap="square" rtlCol="0" anchor="b">
            <a:spAutoFit/>
          </a:bodyPr>
          <a:lstStyle/>
          <a:p>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64" name="TextBox 63">
            <a:extLst>
              <a:ext uri="{FF2B5EF4-FFF2-40B4-BE49-F238E27FC236}">
                <a16:creationId xmlns:a16="http://schemas.microsoft.com/office/drawing/2014/main" id="{FED20C26-71BD-6C4C-9246-CB3CE29F400F}"/>
              </a:ext>
            </a:extLst>
          </p:cNvPr>
          <p:cNvSpPr txBox="1"/>
          <p:nvPr/>
        </p:nvSpPr>
        <p:spPr>
          <a:xfrm>
            <a:off x="8427841" y="3622502"/>
            <a:ext cx="3591487" cy="1926168"/>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That is usually done in the form of a cost-benefit analysis.  The purpose of this analysis is to illustrate the costs of the project and compare them with the benefits and savings to determine whether it is worth continuing the project.</a:t>
            </a:r>
          </a:p>
        </p:txBody>
      </p:sp>
      <p:sp>
        <p:nvSpPr>
          <p:cNvPr id="66" name="TextBox 65">
            <a:extLst>
              <a:ext uri="{FF2B5EF4-FFF2-40B4-BE49-F238E27FC236}">
                <a16:creationId xmlns:a16="http://schemas.microsoft.com/office/drawing/2014/main" id="{46A96116-89F2-DC45-A60B-34369ACC5804}"/>
              </a:ext>
            </a:extLst>
          </p:cNvPr>
          <p:cNvSpPr txBox="1"/>
          <p:nvPr/>
        </p:nvSpPr>
        <p:spPr>
          <a:xfrm>
            <a:off x="4824954" y="5245920"/>
            <a:ext cx="2542711" cy="584775"/>
          </a:xfrm>
          <a:prstGeom prst="rect">
            <a:avLst/>
          </a:prstGeom>
          <a:noFill/>
        </p:spPr>
        <p:txBody>
          <a:bodyPr wrap="square" rtlCol="0" anchor="b">
            <a:spAutoFit/>
          </a:bodyPr>
          <a:lstStyle/>
          <a:p>
            <a:r>
              <a:rPr lang="en-US" sz="1600" b="1" dirty="0">
                <a:solidFill>
                  <a:schemeClr val="accent4"/>
                </a:solidFill>
                <a:latin typeface="Poppins" pitchFamily="2" charset="77"/>
                <a:ea typeface="Lato Light" panose="020F0502020204030203" pitchFamily="34" charset="0"/>
                <a:cs typeface="Poppins" pitchFamily="2" charset="77"/>
              </a:rPr>
              <a:t>ALTERNATIVE ANALYSIS</a:t>
            </a:r>
          </a:p>
        </p:txBody>
      </p:sp>
      <p:sp>
        <p:nvSpPr>
          <p:cNvPr id="67" name="TextBox 66">
            <a:extLst>
              <a:ext uri="{FF2B5EF4-FFF2-40B4-BE49-F238E27FC236}">
                <a16:creationId xmlns:a16="http://schemas.microsoft.com/office/drawing/2014/main" id="{FA2C780B-E38B-9548-A501-B880A10C8A8B}"/>
              </a:ext>
            </a:extLst>
          </p:cNvPr>
          <p:cNvSpPr txBox="1"/>
          <p:nvPr/>
        </p:nvSpPr>
        <p:spPr>
          <a:xfrm>
            <a:off x="4064513" y="5835751"/>
            <a:ext cx="4189375" cy="759182"/>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All business problems may be addressed by any number of alternative projects.  While the business case is the result of having selected one such option, a brief summary of considered alternatives should also be …</a:t>
            </a:r>
          </a:p>
        </p:txBody>
      </p:sp>
      <p:sp>
        <p:nvSpPr>
          <p:cNvPr id="23" name="Freeform 31">
            <a:extLst>
              <a:ext uri="{FF2B5EF4-FFF2-40B4-BE49-F238E27FC236}">
                <a16:creationId xmlns:a16="http://schemas.microsoft.com/office/drawing/2014/main" id="{F7683822-5F27-49AE-90DC-050216770255}"/>
              </a:ext>
            </a:extLst>
          </p:cNvPr>
          <p:cNvSpPr>
            <a:spLocks noChangeArrowheads="1"/>
          </p:cNvSpPr>
          <p:nvPr/>
        </p:nvSpPr>
        <p:spPr bwMode="auto">
          <a:xfrm>
            <a:off x="6780035" y="1442743"/>
            <a:ext cx="587629" cy="571517"/>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4" name="Freeform 13">
            <a:extLst>
              <a:ext uri="{FF2B5EF4-FFF2-40B4-BE49-F238E27FC236}">
                <a16:creationId xmlns:a16="http://schemas.microsoft.com/office/drawing/2014/main" id="{840265DA-7D45-442E-B905-1782D3478D66}"/>
              </a:ext>
            </a:extLst>
          </p:cNvPr>
          <p:cNvSpPr>
            <a:spLocks noChangeArrowheads="1"/>
          </p:cNvSpPr>
          <p:nvPr/>
        </p:nvSpPr>
        <p:spPr bwMode="auto">
          <a:xfrm>
            <a:off x="7467889" y="3280829"/>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5" name="Freeform 91">
            <a:extLst>
              <a:ext uri="{FF2B5EF4-FFF2-40B4-BE49-F238E27FC236}">
                <a16:creationId xmlns:a16="http://schemas.microsoft.com/office/drawing/2014/main" id="{AF511437-66BB-4C76-B9EA-10770C4F30B5}"/>
              </a:ext>
            </a:extLst>
          </p:cNvPr>
          <p:cNvSpPr>
            <a:spLocks noChangeArrowheads="1"/>
          </p:cNvSpPr>
          <p:nvPr/>
        </p:nvSpPr>
        <p:spPr bwMode="auto">
          <a:xfrm>
            <a:off x="5829258" y="4541368"/>
            <a:ext cx="533484" cy="491112"/>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6021980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hape 31688">
            <a:extLst>
              <a:ext uri="{FF2B5EF4-FFF2-40B4-BE49-F238E27FC236}">
                <a16:creationId xmlns:a16="http://schemas.microsoft.com/office/drawing/2014/main" id="{2C0B298E-BDB0-ED49-8B41-DE846DC042A6}"/>
              </a:ext>
            </a:extLst>
          </p:cNvPr>
          <p:cNvSpPr/>
          <p:nvPr/>
        </p:nvSpPr>
        <p:spPr>
          <a:xfrm flipH="1">
            <a:off x="1219201" y="3411412"/>
            <a:ext cx="5339423"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2" name="Shape 31689">
            <a:extLst>
              <a:ext uri="{FF2B5EF4-FFF2-40B4-BE49-F238E27FC236}">
                <a16:creationId xmlns:a16="http://schemas.microsoft.com/office/drawing/2014/main" id="{D7F11DDE-8E55-884E-934C-BCA6E8435B7A}"/>
              </a:ext>
            </a:extLst>
          </p:cNvPr>
          <p:cNvSpPr/>
          <p:nvPr/>
        </p:nvSpPr>
        <p:spPr>
          <a:xfrm flipH="1">
            <a:off x="1219199" y="4414864"/>
            <a:ext cx="5542379"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3" name="Shape 31690">
            <a:extLst>
              <a:ext uri="{FF2B5EF4-FFF2-40B4-BE49-F238E27FC236}">
                <a16:creationId xmlns:a16="http://schemas.microsoft.com/office/drawing/2014/main" id="{E6D750E5-FD97-B74E-9D14-B458D3D05CCE}"/>
              </a:ext>
            </a:extLst>
          </p:cNvPr>
          <p:cNvSpPr/>
          <p:nvPr/>
        </p:nvSpPr>
        <p:spPr>
          <a:xfrm flipH="1">
            <a:off x="1219200" y="5207472"/>
            <a:ext cx="5838344"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4" name="Shape 31691">
            <a:extLst>
              <a:ext uri="{FF2B5EF4-FFF2-40B4-BE49-F238E27FC236}">
                <a16:creationId xmlns:a16="http://schemas.microsoft.com/office/drawing/2014/main" id="{43E15B1D-1A06-CE46-B26A-7559F3E5F399}"/>
              </a:ext>
            </a:extLst>
          </p:cNvPr>
          <p:cNvSpPr/>
          <p:nvPr/>
        </p:nvSpPr>
        <p:spPr>
          <a:xfrm flipH="1">
            <a:off x="1219199" y="5779084"/>
            <a:ext cx="6181687"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5" name="Shape 31692">
            <a:extLst>
              <a:ext uri="{FF2B5EF4-FFF2-40B4-BE49-F238E27FC236}">
                <a16:creationId xmlns:a16="http://schemas.microsoft.com/office/drawing/2014/main" id="{94B928DE-D7B4-0D42-B059-9EB2E9CD3EF6}"/>
              </a:ext>
            </a:extLst>
          </p:cNvPr>
          <p:cNvSpPr/>
          <p:nvPr/>
        </p:nvSpPr>
        <p:spPr>
          <a:xfrm flipH="1">
            <a:off x="1219201" y="6451629"/>
            <a:ext cx="6298184"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2" name="Shape 31711">
            <a:extLst>
              <a:ext uri="{FF2B5EF4-FFF2-40B4-BE49-F238E27FC236}">
                <a16:creationId xmlns:a16="http://schemas.microsoft.com/office/drawing/2014/main" id="{A376D17E-A66C-C148-B9D7-6CA886530F1C}"/>
              </a:ext>
            </a:extLst>
          </p:cNvPr>
          <p:cNvSpPr/>
          <p:nvPr/>
        </p:nvSpPr>
        <p:spPr>
          <a:xfrm>
            <a:off x="6613164" y="1200698"/>
            <a:ext cx="4361312" cy="2236311"/>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0" y="21600"/>
                </a:lnTo>
                <a:lnTo>
                  <a:pt x="5400" y="21600"/>
                </a:lnTo>
                <a:lnTo>
                  <a:pt x="10799" y="10800"/>
                </a:lnTo>
                <a:lnTo>
                  <a:pt x="16200" y="21600"/>
                </a:lnTo>
                <a:lnTo>
                  <a:pt x="21600" y="21600"/>
                </a:lnTo>
                <a:lnTo>
                  <a:pt x="10799" y="0"/>
                </a:ln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0" name="Shape 31714">
            <a:extLst>
              <a:ext uri="{FF2B5EF4-FFF2-40B4-BE49-F238E27FC236}">
                <a16:creationId xmlns:a16="http://schemas.microsoft.com/office/drawing/2014/main" id="{DA2C1879-8759-9A49-A5F9-A5F5FE7B721E}"/>
              </a:ext>
            </a:extLst>
          </p:cNvPr>
          <p:cNvSpPr/>
          <p:nvPr/>
        </p:nvSpPr>
        <p:spPr>
          <a:xfrm>
            <a:off x="6812521" y="2418426"/>
            <a:ext cx="3962601" cy="2031959"/>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0" y="21600"/>
                </a:lnTo>
                <a:lnTo>
                  <a:pt x="5400" y="21600"/>
                </a:lnTo>
                <a:lnTo>
                  <a:pt x="10799" y="10800"/>
                </a:lnTo>
                <a:lnTo>
                  <a:pt x="16200" y="21600"/>
                </a:lnTo>
                <a:lnTo>
                  <a:pt x="21600" y="21600"/>
                </a:lnTo>
                <a:lnTo>
                  <a:pt x="10799" y="0"/>
                </a:ln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8" name="Shape 31717">
            <a:extLst>
              <a:ext uri="{FF2B5EF4-FFF2-40B4-BE49-F238E27FC236}">
                <a16:creationId xmlns:a16="http://schemas.microsoft.com/office/drawing/2014/main" id="{46620C2A-1394-9F46-BEBB-95A008E3D57B}"/>
              </a:ext>
            </a:extLst>
          </p:cNvPr>
          <p:cNvSpPr/>
          <p:nvPr/>
        </p:nvSpPr>
        <p:spPr>
          <a:xfrm>
            <a:off x="7121499" y="3524531"/>
            <a:ext cx="3344643" cy="1715079"/>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0" y="21600"/>
                </a:lnTo>
                <a:lnTo>
                  <a:pt x="5400" y="21600"/>
                </a:lnTo>
                <a:lnTo>
                  <a:pt x="10799" y="10800"/>
                </a:lnTo>
                <a:lnTo>
                  <a:pt x="16200" y="21600"/>
                </a:lnTo>
                <a:lnTo>
                  <a:pt x="21600" y="21600"/>
                </a:lnTo>
                <a:lnTo>
                  <a:pt x="10799" y="0"/>
                </a:ln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6" name="Shape 31720">
            <a:extLst>
              <a:ext uri="{FF2B5EF4-FFF2-40B4-BE49-F238E27FC236}">
                <a16:creationId xmlns:a16="http://schemas.microsoft.com/office/drawing/2014/main" id="{6272EEAB-50CA-0F40-9DD5-3E056E156B91}"/>
              </a:ext>
            </a:extLst>
          </p:cNvPr>
          <p:cNvSpPr/>
          <p:nvPr/>
        </p:nvSpPr>
        <p:spPr>
          <a:xfrm>
            <a:off x="7476791" y="4469593"/>
            <a:ext cx="2634019" cy="135068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0" y="21600"/>
                </a:lnTo>
                <a:lnTo>
                  <a:pt x="5400" y="21600"/>
                </a:lnTo>
                <a:lnTo>
                  <a:pt x="10799" y="10800"/>
                </a:lnTo>
                <a:lnTo>
                  <a:pt x="16200" y="21600"/>
                </a:lnTo>
                <a:lnTo>
                  <a:pt x="21600" y="21600"/>
                </a:lnTo>
                <a:lnTo>
                  <a:pt x="10799" y="0"/>
                </a:ln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4" name="Shape 31723">
            <a:extLst>
              <a:ext uri="{FF2B5EF4-FFF2-40B4-BE49-F238E27FC236}">
                <a16:creationId xmlns:a16="http://schemas.microsoft.com/office/drawing/2014/main" id="{7ECD8DB0-B717-024C-B600-344173F423C2}"/>
              </a:ext>
            </a:extLst>
          </p:cNvPr>
          <p:cNvSpPr/>
          <p:nvPr/>
        </p:nvSpPr>
        <p:spPr>
          <a:xfrm>
            <a:off x="7574122" y="5226117"/>
            <a:ext cx="2439399" cy="1250884"/>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0" y="21600"/>
                </a:lnTo>
                <a:lnTo>
                  <a:pt x="5400" y="21600"/>
                </a:lnTo>
                <a:lnTo>
                  <a:pt x="10799" y="10800"/>
                </a:lnTo>
                <a:lnTo>
                  <a:pt x="16200" y="21600"/>
                </a:lnTo>
                <a:lnTo>
                  <a:pt x="21600" y="21600"/>
                </a:lnTo>
                <a:lnTo>
                  <a:pt x="10799" y="0"/>
                </a:lnTo>
                <a:close/>
              </a:path>
            </a:pathLst>
          </a:cu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6" name="TextBox 45">
            <a:extLst>
              <a:ext uri="{FF2B5EF4-FFF2-40B4-BE49-F238E27FC236}">
                <a16:creationId xmlns:a16="http://schemas.microsoft.com/office/drawing/2014/main" id="{30FFE930-1B0D-B54D-B299-13C02D3707A1}"/>
              </a:ext>
            </a:extLst>
          </p:cNvPr>
          <p:cNvSpPr txBox="1"/>
          <p:nvPr/>
        </p:nvSpPr>
        <p:spPr>
          <a:xfrm>
            <a:off x="3151937" y="306187"/>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47" name="TextBox 46">
            <a:extLst>
              <a:ext uri="{FF2B5EF4-FFF2-40B4-BE49-F238E27FC236}">
                <a16:creationId xmlns:a16="http://schemas.microsoft.com/office/drawing/2014/main" id="{6E20D7C3-F172-874A-946F-A8565E1CF7BF}"/>
              </a:ext>
            </a:extLst>
          </p:cNvPr>
          <p:cNvSpPr txBox="1"/>
          <p:nvPr/>
        </p:nvSpPr>
        <p:spPr>
          <a:xfrm>
            <a:off x="4009499" y="787594"/>
            <a:ext cx="4173002" cy="276999"/>
          </a:xfrm>
          <a:prstGeom prst="rect">
            <a:avLst/>
          </a:prstGeom>
          <a:noFill/>
        </p:spPr>
        <p:txBody>
          <a:bodyPr wrap="none" rtlCol="0">
            <a:spAutoFit/>
          </a:bodyPr>
          <a:lstStyle/>
          <a:p>
            <a:pPr algn="ctr"/>
            <a:r>
              <a:rPr lang="en-US" sz="1200" spc="151" dirty="0">
                <a:solidFill>
                  <a:schemeClr val="bg1">
                    <a:lumMod val="65000"/>
                  </a:schemeClr>
                </a:solidFill>
                <a:latin typeface="Poppins Light" pitchFamily="2" charset="77"/>
                <a:cs typeface="Poppins Light" pitchFamily="2" charset="77"/>
              </a:rPr>
              <a:t>WRITE brought to you by www.mp4pm.club</a:t>
            </a:r>
          </a:p>
        </p:txBody>
      </p:sp>
      <p:sp>
        <p:nvSpPr>
          <p:cNvPr id="48" name="TextBox 47">
            <a:extLst>
              <a:ext uri="{FF2B5EF4-FFF2-40B4-BE49-F238E27FC236}">
                <a16:creationId xmlns:a16="http://schemas.microsoft.com/office/drawing/2014/main" id="{704CFC46-BCF1-1546-99E3-1779428D8700}"/>
              </a:ext>
            </a:extLst>
          </p:cNvPr>
          <p:cNvSpPr txBox="1"/>
          <p:nvPr/>
        </p:nvSpPr>
        <p:spPr>
          <a:xfrm>
            <a:off x="1248795" y="2844765"/>
            <a:ext cx="684803" cy="553998"/>
          </a:xfrm>
          <a:prstGeom prst="rect">
            <a:avLst/>
          </a:prstGeom>
          <a:noFill/>
        </p:spPr>
        <p:txBody>
          <a:bodyPr wrap="none" rtlCol="0" anchor="ctr">
            <a:spAutoFit/>
          </a:bodyPr>
          <a:lstStyle/>
          <a:p>
            <a:pPr algn="r"/>
            <a:r>
              <a:rPr lang="en-US" sz="3000" b="1" dirty="0">
                <a:solidFill>
                  <a:schemeClr val="tx2"/>
                </a:solidFill>
                <a:latin typeface="Poppins" pitchFamily="2" charset="77"/>
                <a:cs typeface="Poppins" pitchFamily="2" charset="77"/>
              </a:rPr>
              <a:t>05</a:t>
            </a:r>
          </a:p>
        </p:txBody>
      </p:sp>
      <p:sp>
        <p:nvSpPr>
          <p:cNvPr id="49" name="Subtitle 2">
            <a:extLst>
              <a:ext uri="{FF2B5EF4-FFF2-40B4-BE49-F238E27FC236}">
                <a16:creationId xmlns:a16="http://schemas.microsoft.com/office/drawing/2014/main" id="{2B812B9F-95E8-4347-A8AC-945384519EC1}"/>
              </a:ext>
            </a:extLst>
          </p:cNvPr>
          <p:cNvSpPr txBox="1">
            <a:spLocks/>
          </p:cNvSpPr>
          <p:nvPr/>
        </p:nvSpPr>
        <p:spPr>
          <a:xfrm>
            <a:off x="2110538" y="2351709"/>
            <a:ext cx="4214063" cy="892552"/>
          </a:xfrm>
          <a:prstGeom prst="rect">
            <a:avLst/>
          </a:prstGeom>
        </p:spPr>
        <p:txBody>
          <a:bodyPr vert="horz" wrap="square" lIns="45720" tIns="22860" rIns="45720" bIns="22860" rtlCol="0" anchor="ctr">
            <a:spAutoFit/>
          </a:bodyPr>
          <a:lstStyle>
            <a:defPPr>
              <a:defRPr lang="en-US"/>
            </a:defPPr>
            <a:lvl1pPr marL="0" indent="0" algn="just"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This is the formal financial evaluation of your project. Most organizations have a methodology that they approve (or even mandate) for assessing the net financial cost or benefit. For larger projects, which will take more than a year, many organizations require you to use a discounted cash flow methodology. They set either Net Present Value (NPV) or Internal Rate of Return (IRR) levels that your project must achieve.</a:t>
            </a:r>
          </a:p>
        </p:txBody>
      </p:sp>
      <p:sp>
        <p:nvSpPr>
          <p:cNvPr id="50" name="TextBox 49">
            <a:extLst>
              <a:ext uri="{FF2B5EF4-FFF2-40B4-BE49-F238E27FC236}">
                <a16:creationId xmlns:a16="http://schemas.microsoft.com/office/drawing/2014/main" id="{5AAB2E39-AF68-6C40-98B4-8B3CDAABFF4E}"/>
              </a:ext>
            </a:extLst>
          </p:cNvPr>
          <p:cNvSpPr txBox="1"/>
          <p:nvPr/>
        </p:nvSpPr>
        <p:spPr>
          <a:xfrm>
            <a:off x="1239177" y="3850536"/>
            <a:ext cx="694421" cy="553998"/>
          </a:xfrm>
          <a:prstGeom prst="rect">
            <a:avLst/>
          </a:prstGeom>
          <a:noFill/>
        </p:spPr>
        <p:txBody>
          <a:bodyPr wrap="none" rtlCol="0" anchor="ctr">
            <a:spAutoFit/>
          </a:bodyPr>
          <a:lstStyle/>
          <a:p>
            <a:pPr algn="r"/>
            <a:r>
              <a:rPr lang="en-US" sz="3000" b="1" dirty="0">
                <a:solidFill>
                  <a:schemeClr val="tx2"/>
                </a:solidFill>
                <a:latin typeface="Poppins" pitchFamily="2" charset="77"/>
                <a:cs typeface="Poppins" pitchFamily="2" charset="77"/>
              </a:rPr>
              <a:t>04</a:t>
            </a:r>
          </a:p>
        </p:txBody>
      </p:sp>
      <p:sp>
        <p:nvSpPr>
          <p:cNvPr id="51" name="Subtitle 2">
            <a:extLst>
              <a:ext uri="{FF2B5EF4-FFF2-40B4-BE49-F238E27FC236}">
                <a16:creationId xmlns:a16="http://schemas.microsoft.com/office/drawing/2014/main" id="{3B24C2F4-B84F-0E40-AB9B-88A07BF10C57}"/>
              </a:ext>
            </a:extLst>
          </p:cNvPr>
          <p:cNvSpPr txBox="1">
            <a:spLocks/>
          </p:cNvSpPr>
          <p:nvPr/>
        </p:nvSpPr>
        <p:spPr>
          <a:xfrm>
            <a:off x="2110538" y="3562522"/>
            <a:ext cx="4214063" cy="751488"/>
          </a:xfrm>
          <a:prstGeom prst="rect">
            <a:avLst/>
          </a:prstGeom>
        </p:spPr>
        <p:txBody>
          <a:bodyPr vert="horz" wrap="square" lIns="45720" tIns="22860" rIns="45720" bIns="22860" rtlCol="0" anchor="ctr">
            <a:spAutoFit/>
          </a:bodyPr>
          <a:lstStyle>
            <a:defPPr>
              <a:defRPr lang="en-US"/>
            </a:defPPr>
            <a:lvl1pPr indent="0" algn="just" defTabSz="1087636">
              <a:lnSpc>
                <a:spcPts val="1125"/>
              </a:lnSpc>
              <a:spcBef>
                <a:spcPct val="20000"/>
              </a:spcBef>
              <a:buFont typeface="Arial"/>
              <a:buNone/>
              <a:defRPr sz="100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en-US" dirty="0"/>
              <a:t>All business problems may be addressed by any number of alternative projects</a:t>
            </a:r>
            <a:r>
              <a:rPr lang="en-US"/>
              <a:t>.  </a:t>
            </a:r>
            <a:r>
              <a:rPr lang="en-US" dirty="0"/>
              <a:t>While the business case is the result of having selected one such option, a brief summary of considered alternatives should also be included—one of which should be </a:t>
            </a:r>
            <a:r>
              <a:rPr lang="en-US"/>
              <a:t>the </a:t>
            </a:r>
            <a:r>
              <a:rPr lang="en-US" dirty="0"/>
              <a:t>status quo </a:t>
            </a:r>
            <a:r>
              <a:rPr lang="en-US"/>
              <a:t>or </a:t>
            </a:r>
            <a:r>
              <a:rPr lang="en-US" dirty="0"/>
              <a:t>doing nothing</a:t>
            </a:r>
            <a:r>
              <a:rPr lang="en-US"/>
              <a:t>.  </a:t>
            </a:r>
            <a:r>
              <a:rPr lang="en-US" dirty="0"/>
              <a:t>The reasons for not selecting the alternatives should also be included.</a:t>
            </a:r>
          </a:p>
        </p:txBody>
      </p:sp>
      <p:sp>
        <p:nvSpPr>
          <p:cNvPr id="52" name="TextBox 51">
            <a:extLst>
              <a:ext uri="{FF2B5EF4-FFF2-40B4-BE49-F238E27FC236}">
                <a16:creationId xmlns:a16="http://schemas.microsoft.com/office/drawing/2014/main" id="{B4610C19-3C23-6E49-BA64-D50115675D4A}"/>
              </a:ext>
            </a:extLst>
          </p:cNvPr>
          <p:cNvSpPr txBox="1"/>
          <p:nvPr/>
        </p:nvSpPr>
        <p:spPr>
          <a:xfrm>
            <a:off x="1266427" y="4644356"/>
            <a:ext cx="667170" cy="553998"/>
          </a:xfrm>
          <a:prstGeom prst="rect">
            <a:avLst/>
          </a:prstGeom>
          <a:noFill/>
        </p:spPr>
        <p:txBody>
          <a:bodyPr wrap="none" rtlCol="0" anchor="ctr">
            <a:spAutoFit/>
          </a:bodyPr>
          <a:lstStyle/>
          <a:p>
            <a:pPr algn="r"/>
            <a:r>
              <a:rPr lang="en-US" sz="3000" b="1" dirty="0">
                <a:solidFill>
                  <a:schemeClr val="tx2"/>
                </a:solidFill>
                <a:latin typeface="Poppins" pitchFamily="2" charset="77"/>
                <a:cs typeface="Poppins" pitchFamily="2" charset="77"/>
              </a:rPr>
              <a:t>03</a:t>
            </a:r>
          </a:p>
        </p:txBody>
      </p:sp>
      <p:sp>
        <p:nvSpPr>
          <p:cNvPr id="53" name="Subtitle 2">
            <a:extLst>
              <a:ext uri="{FF2B5EF4-FFF2-40B4-BE49-F238E27FC236}">
                <a16:creationId xmlns:a16="http://schemas.microsoft.com/office/drawing/2014/main" id="{D7513775-C5E9-FE48-81EE-D018C6EE63D8}"/>
              </a:ext>
            </a:extLst>
          </p:cNvPr>
          <p:cNvSpPr txBox="1">
            <a:spLocks/>
          </p:cNvSpPr>
          <p:nvPr/>
        </p:nvSpPr>
        <p:spPr>
          <a:xfrm>
            <a:off x="2110538" y="4535408"/>
            <a:ext cx="4214063" cy="610424"/>
          </a:xfrm>
          <a:prstGeom prst="rect">
            <a:avLst/>
          </a:prstGeom>
        </p:spPr>
        <p:txBody>
          <a:bodyPr vert="horz" wrap="square" lIns="45720" tIns="22860" rIns="45720" bIns="22860" rtlCol="0" anchor="ctr">
            <a:spAutoFit/>
          </a:bodyPr>
          <a:lstStyle>
            <a:defPPr>
              <a:defRPr lang="en-US"/>
            </a:defPPr>
            <a:lvl1pPr indent="0" algn="just" defTabSz="1087636">
              <a:lnSpc>
                <a:spcPts val="1125"/>
              </a:lnSpc>
              <a:spcBef>
                <a:spcPct val="20000"/>
              </a:spcBef>
              <a:buFont typeface="Arial"/>
              <a:buNone/>
              <a:defRPr sz="100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en-US"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a:t>
            </a:r>
          </a:p>
        </p:txBody>
      </p:sp>
      <p:sp>
        <p:nvSpPr>
          <p:cNvPr id="54" name="TextBox 53">
            <a:extLst>
              <a:ext uri="{FF2B5EF4-FFF2-40B4-BE49-F238E27FC236}">
                <a16:creationId xmlns:a16="http://schemas.microsoft.com/office/drawing/2014/main" id="{1531AFE5-1AE2-B044-BB58-7E90399DF2AB}"/>
              </a:ext>
            </a:extLst>
          </p:cNvPr>
          <p:cNvSpPr txBox="1"/>
          <p:nvPr/>
        </p:nvSpPr>
        <p:spPr>
          <a:xfrm>
            <a:off x="1279252" y="5214756"/>
            <a:ext cx="654345" cy="553998"/>
          </a:xfrm>
          <a:prstGeom prst="rect">
            <a:avLst/>
          </a:prstGeom>
          <a:noFill/>
        </p:spPr>
        <p:txBody>
          <a:bodyPr wrap="none" rtlCol="0" anchor="ctr">
            <a:spAutoFit/>
          </a:bodyPr>
          <a:lstStyle/>
          <a:p>
            <a:pPr algn="r"/>
            <a:r>
              <a:rPr lang="en-US" sz="3000" b="1" dirty="0">
                <a:solidFill>
                  <a:schemeClr val="tx2"/>
                </a:solidFill>
                <a:latin typeface="Poppins" pitchFamily="2" charset="77"/>
                <a:cs typeface="Poppins" pitchFamily="2" charset="77"/>
              </a:rPr>
              <a:t>02</a:t>
            </a:r>
          </a:p>
        </p:txBody>
      </p:sp>
      <p:sp>
        <p:nvSpPr>
          <p:cNvPr id="55" name="Subtitle 2">
            <a:extLst>
              <a:ext uri="{FF2B5EF4-FFF2-40B4-BE49-F238E27FC236}">
                <a16:creationId xmlns:a16="http://schemas.microsoft.com/office/drawing/2014/main" id="{2479C2C4-5204-264F-8BF7-E152CDE37CFF}"/>
              </a:ext>
            </a:extLst>
          </p:cNvPr>
          <p:cNvSpPr txBox="1">
            <a:spLocks/>
          </p:cNvSpPr>
          <p:nvPr/>
        </p:nvSpPr>
        <p:spPr>
          <a:xfrm>
            <a:off x="2110538" y="5324769"/>
            <a:ext cx="4214063" cy="328295"/>
          </a:xfrm>
          <a:prstGeom prst="rect">
            <a:avLst/>
          </a:prstGeom>
        </p:spPr>
        <p:txBody>
          <a:bodyPr vert="horz" wrap="square" lIns="45720" tIns="22860" rIns="45720" bIns="22860" rtlCol="0" anchor="ctr">
            <a:spAutoFit/>
          </a:bodyPr>
          <a:lstStyle>
            <a:defPPr>
              <a:defRPr lang="en-US"/>
            </a:defPPr>
            <a:lvl1pPr indent="0" algn="just" defTabSz="1087636">
              <a:lnSpc>
                <a:spcPts val="1125"/>
              </a:lnSpc>
              <a:spcBef>
                <a:spcPct val="20000"/>
              </a:spcBef>
              <a:buFont typeface="Arial"/>
              <a:buNone/>
              <a:defRPr sz="100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en-US" dirty="0"/>
              <a:t>All projects should support the organization's strategy and strategic plans to add value and maintain executive and organizational support.   ….</a:t>
            </a:r>
          </a:p>
        </p:txBody>
      </p:sp>
      <p:sp>
        <p:nvSpPr>
          <p:cNvPr id="56" name="TextBox 55">
            <a:extLst>
              <a:ext uri="{FF2B5EF4-FFF2-40B4-BE49-F238E27FC236}">
                <a16:creationId xmlns:a16="http://schemas.microsoft.com/office/drawing/2014/main" id="{F4B30131-D3FF-6848-85A8-84DC1759696B}"/>
              </a:ext>
            </a:extLst>
          </p:cNvPr>
          <p:cNvSpPr txBox="1"/>
          <p:nvPr/>
        </p:nvSpPr>
        <p:spPr>
          <a:xfrm>
            <a:off x="1354593" y="5875992"/>
            <a:ext cx="579005" cy="553998"/>
          </a:xfrm>
          <a:prstGeom prst="rect">
            <a:avLst/>
          </a:prstGeom>
          <a:noFill/>
        </p:spPr>
        <p:txBody>
          <a:bodyPr wrap="none" rtlCol="0" anchor="ctr">
            <a:spAutoFit/>
          </a:bodyPr>
          <a:lstStyle/>
          <a:p>
            <a:pPr algn="r"/>
            <a:r>
              <a:rPr lang="en-US" sz="3000" b="1" dirty="0">
                <a:solidFill>
                  <a:schemeClr val="tx2"/>
                </a:solidFill>
                <a:latin typeface="Poppins" pitchFamily="2" charset="77"/>
                <a:cs typeface="Poppins" pitchFamily="2" charset="77"/>
              </a:rPr>
              <a:t>01</a:t>
            </a:r>
          </a:p>
        </p:txBody>
      </p:sp>
      <p:sp>
        <p:nvSpPr>
          <p:cNvPr id="57" name="Subtitle 2">
            <a:extLst>
              <a:ext uri="{FF2B5EF4-FFF2-40B4-BE49-F238E27FC236}">
                <a16:creationId xmlns:a16="http://schemas.microsoft.com/office/drawing/2014/main" id="{4BEE7FC8-BDA9-4943-9791-58EF36F19F6E}"/>
              </a:ext>
            </a:extLst>
          </p:cNvPr>
          <p:cNvSpPr txBox="1">
            <a:spLocks/>
          </p:cNvSpPr>
          <p:nvPr/>
        </p:nvSpPr>
        <p:spPr>
          <a:xfrm>
            <a:off x="2110538" y="5915474"/>
            <a:ext cx="4214063" cy="469359"/>
          </a:xfrm>
          <a:prstGeom prst="rect">
            <a:avLst/>
          </a:prstGeom>
        </p:spPr>
        <p:txBody>
          <a:bodyPr vert="horz" wrap="square" lIns="45720" tIns="22860" rIns="45720" bIns="22860" rtlCol="0" anchor="ctr">
            <a:spAutoFit/>
          </a:bodyPr>
          <a:lstStyle>
            <a:defPPr>
              <a:defRPr lang="en-US"/>
            </a:defPPr>
            <a:lvl1pPr indent="0" algn="just" defTabSz="1087636">
              <a:lnSpc>
                <a:spcPts val="1125"/>
              </a:lnSpc>
              <a:spcBef>
                <a:spcPct val="20000"/>
              </a:spcBef>
              <a:buFont typeface="Arial"/>
              <a:buNone/>
              <a:defRPr sz="100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en-US" dirty="0"/>
              <a:t>This section should contain general information on the issues related to the business problem. Usually, this section is the last to be completed after all other sections of the business case have been written.</a:t>
            </a:r>
            <a:endParaRPr lang="de-DE" dirty="0"/>
          </a:p>
        </p:txBody>
      </p:sp>
      <p:sp>
        <p:nvSpPr>
          <p:cNvPr id="58" name="TextBox 57">
            <a:extLst>
              <a:ext uri="{FF2B5EF4-FFF2-40B4-BE49-F238E27FC236}">
                <a16:creationId xmlns:a16="http://schemas.microsoft.com/office/drawing/2014/main" id="{2AC4F1B4-AF78-A345-ABA6-D2EE0EFFC7B2}"/>
              </a:ext>
            </a:extLst>
          </p:cNvPr>
          <p:cNvSpPr txBox="1"/>
          <p:nvPr/>
        </p:nvSpPr>
        <p:spPr>
          <a:xfrm rot="18900000">
            <a:off x="7941028" y="5631927"/>
            <a:ext cx="1213736" cy="307777"/>
          </a:xfrm>
          <a:prstGeom prst="rect">
            <a:avLst/>
          </a:prstGeom>
          <a:noFill/>
        </p:spPr>
        <p:txBody>
          <a:bodyPr wrap="square" rtlCol="0" anchor="ctr">
            <a:spAutoFit/>
          </a:bodyPr>
          <a:lstStyle/>
          <a:p>
            <a:r>
              <a:rPr lang="en-US" sz="1400" b="1" dirty="0">
                <a:solidFill>
                  <a:schemeClr val="bg1"/>
                </a:solidFill>
                <a:latin typeface="Poppins" pitchFamily="2" charset="77"/>
                <a:cs typeface="Poppins" pitchFamily="2" charset="77"/>
              </a:rPr>
              <a:t>EXECUTIVE</a:t>
            </a:r>
            <a:endParaRPr lang="en-US" sz="1600" b="1" dirty="0">
              <a:solidFill>
                <a:schemeClr val="bg1"/>
              </a:solidFill>
              <a:latin typeface="Poppins" pitchFamily="2" charset="77"/>
              <a:cs typeface="Poppins" pitchFamily="2" charset="77"/>
            </a:endParaRPr>
          </a:p>
        </p:txBody>
      </p:sp>
      <p:sp>
        <p:nvSpPr>
          <p:cNvPr id="59" name="TextBox 58">
            <a:extLst>
              <a:ext uri="{FF2B5EF4-FFF2-40B4-BE49-F238E27FC236}">
                <a16:creationId xmlns:a16="http://schemas.microsoft.com/office/drawing/2014/main" id="{D237D13A-6FEA-E244-8A4A-FFA27560DB2A}"/>
              </a:ext>
            </a:extLst>
          </p:cNvPr>
          <p:cNvSpPr txBox="1"/>
          <p:nvPr/>
        </p:nvSpPr>
        <p:spPr>
          <a:xfrm rot="18900000">
            <a:off x="7925228" y="4905643"/>
            <a:ext cx="1213736" cy="307777"/>
          </a:xfrm>
          <a:prstGeom prst="rect">
            <a:avLst/>
          </a:prstGeom>
          <a:noFill/>
        </p:spPr>
        <p:txBody>
          <a:bodyPr wrap="square" rtlCol="0" anchor="ctr">
            <a:spAutoFit/>
          </a:bodyPr>
          <a:lstStyle/>
          <a:p>
            <a:r>
              <a:rPr lang="en-US" sz="1400" b="1" dirty="0">
                <a:solidFill>
                  <a:schemeClr val="bg1"/>
                </a:solidFill>
                <a:latin typeface="Poppins" pitchFamily="2" charset="77"/>
                <a:cs typeface="Poppins" pitchFamily="2" charset="77"/>
              </a:rPr>
              <a:t>STRATEGIC</a:t>
            </a:r>
            <a:endParaRPr lang="en-US" sz="1600" b="1" dirty="0">
              <a:solidFill>
                <a:schemeClr val="bg1"/>
              </a:solidFill>
              <a:latin typeface="Poppins" pitchFamily="2" charset="77"/>
              <a:cs typeface="Poppins" pitchFamily="2" charset="77"/>
            </a:endParaRPr>
          </a:p>
        </p:txBody>
      </p:sp>
      <p:sp>
        <p:nvSpPr>
          <p:cNvPr id="60" name="TextBox 59">
            <a:extLst>
              <a:ext uri="{FF2B5EF4-FFF2-40B4-BE49-F238E27FC236}">
                <a16:creationId xmlns:a16="http://schemas.microsoft.com/office/drawing/2014/main" id="{255A9FB8-0B4F-614F-9F8E-C4612799B05D}"/>
              </a:ext>
            </a:extLst>
          </p:cNvPr>
          <p:cNvSpPr txBox="1"/>
          <p:nvPr/>
        </p:nvSpPr>
        <p:spPr>
          <a:xfrm rot="18900000">
            <a:off x="7474131" y="4165131"/>
            <a:ext cx="1701357" cy="338554"/>
          </a:xfrm>
          <a:prstGeom prst="rect">
            <a:avLst/>
          </a:prstGeom>
          <a:noFill/>
        </p:spPr>
        <p:txBody>
          <a:bodyPr wrap="square" rtlCol="0" anchor="ctr">
            <a:spAutoFit/>
          </a:bodyPr>
          <a:lstStyle/>
          <a:p>
            <a:r>
              <a:rPr lang="en-US" sz="1600" b="1" dirty="0">
                <a:solidFill>
                  <a:schemeClr val="bg1"/>
                </a:solidFill>
                <a:latin typeface="Poppins" pitchFamily="2" charset="77"/>
                <a:cs typeface="Poppins" pitchFamily="2" charset="77"/>
              </a:rPr>
              <a:t>COST BENEFIT</a:t>
            </a:r>
          </a:p>
        </p:txBody>
      </p:sp>
      <p:sp>
        <p:nvSpPr>
          <p:cNvPr id="61" name="TextBox 60">
            <a:extLst>
              <a:ext uri="{FF2B5EF4-FFF2-40B4-BE49-F238E27FC236}">
                <a16:creationId xmlns:a16="http://schemas.microsoft.com/office/drawing/2014/main" id="{66EF1DE4-A6D9-A44E-9A2C-E9E906236EAF}"/>
              </a:ext>
            </a:extLst>
          </p:cNvPr>
          <p:cNvSpPr txBox="1"/>
          <p:nvPr/>
        </p:nvSpPr>
        <p:spPr>
          <a:xfrm rot="18900000">
            <a:off x="7544991" y="3229486"/>
            <a:ext cx="1608808" cy="338554"/>
          </a:xfrm>
          <a:prstGeom prst="rect">
            <a:avLst/>
          </a:prstGeom>
          <a:noFill/>
        </p:spPr>
        <p:txBody>
          <a:bodyPr wrap="square" rtlCol="0" anchor="ctr">
            <a:spAutoFit/>
          </a:bodyPr>
          <a:lstStyle/>
          <a:p>
            <a:r>
              <a:rPr lang="en-US" sz="1600" b="1" dirty="0">
                <a:solidFill>
                  <a:schemeClr val="bg1"/>
                </a:solidFill>
                <a:latin typeface="Poppins" pitchFamily="2" charset="77"/>
                <a:cs typeface="Poppins" pitchFamily="2" charset="77"/>
              </a:rPr>
              <a:t>ALTERNATIVE</a:t>
            </a:r>
          </a:p>
        </p:txBody>
      </p:sp>
      <p:sp>
        <p:nvSpPr>
          <p:cNvPr id="62" name="TextBox 61">
            <a:extLst>
              <a:ext uri="{FF2B5EF4-FFF2-40B4-BE49-F238E27FC236}">
                <a16:creationId xmlns:a16="http://schemas.microsoft.com/office/drawing/2014/main" id="{DE77CE35-6901-D442-99F2-4CEA6FB6050D}"/>
              </a:ext>
            </a:extLst>
          </p:cNvPr>
          <p:cNvSpPr txBox="1"/>
          <p:nvPr/>
        </p:nvSpPr>
        <p:spPr>
          <a:xfrm rot="18900000">
            <a:off x="7519427" y="1840557"/>
            <a:ext cx="2056940" cy="338554"/>
          </a:xfrm>
          <a:prstGeom prst="rect">
            <a:avLst/>
          </a:prstGeom>
          <a:noFill/>
        </p:spPr>
        <p:txBody>
          <a:bodyPr wrap="square" rtlCol="0" anchor="ctr">
            <a:spAutoFit/>
          </a:bodyPr>
          <a:lstStyle/>
          <a:p>
            <a:r>
              <a:rPr lang="en-US" sz="1600" b="1" dirty="0">
                <a:solidFill>
                  <a:schemeClr val="bg1"/>
                </a:solidFill>
                <a:latin typeface="Poppins" pitchFamily="2" charset="77"/>
              </a:rPr>
              <a:t>INVESTMENT</a:t>
            </a:r>
          </a:p>
        </p:txBody>
      </p:sp>
      <p:sp>
        <p:nvSpPr>
          <p:cNvPr id="63" name="TextBox 62">
            <a:extLst>
              <a:ext uri="{FF2B5EF4-FFF2-40B4-BE49-F238E27FC236}">
                <a16:creationId xmlns:a16="http://schemas.microsoft.com/office/drawing/2014/main" id="{18569FA0-57CE-0642-A3D8-583AFDE734DF}"/>
              </a:ext>
            </a:extLst>
          </p:cNvPr>
          <p:cNvSpPr txBox="1"/>
          <p:nvPr/>
        </p:nvSpPr>
        <p:spPr>
          <a:xfrm>
            <a:off x="762000" y="1085676"/>
            <a:ext cx="1317990" cy="338554"/>
          </a:xfrm>
          <a:prstGeom prst="rect">
            <a:avLst/>
          </a:prstGeom>
          <a:noFill/>
        </p:spPr>
        <p:txBody>
          <a:bodyPr wrap="none" rtlCol="0" anchor="ctr" anchorCtr="0">
            <a:spAutoFit/>
          </a:bodyPr>
          <a:lstStyle/>
          <a:p>
            <a:r>
              <a:rPr lang="en-US" sz="1600" b="1" dirty="0">
                <a:solidFill>
                  <a:schemeClr val="tx2"/>
                </a:solidFill>
                <a:latin typeface="Poppins" pitchFamily="2" charset="77"/>
                <a:ea typeface="League Spartan" charset="0"/>
                <a:cs typeface="Poppins" pitchFamily="2" charset="77"/>
              </a:rPr>
              <a:t>YOUR TITLE</a:t>
            </a:r>
          </a:p>
        </p:txBody>
      </p:sp>
      <p:sp>
        <p:nvSpPr>
          <p:cNvPr id="64" name="Subtitle 2">
            <a:extLst>
              <a:ext uri="{FF2B5EF4-FFF2-40B4-BE49-F238E27FC236}">
                <a16:creationId xmlns:a16="http://schemas.microsoft.com/office/drawing/2014/main" id="{741C7C49-BA12-0443-9A20-4B126471DDFF}"/>
              </a:ext>
            </a:extLst>
          </p:cNvPr>
          <p:cNvSpPr txBox="1">
            <a:spLocks/>
          </p:cNvSpPr>
          <p:nvPr/>
        </p:nvSpPr>
        <p:spPr>
          <a:xfrm>
            <a:off x="803212" y="1481641"/>
            <a:ext cx="5562600" cy="610424"/>
          </a:xfrm>
          <a:prstGeom prst="rect">
            <a:avLst/>
          </a:prstGeom>
        </p:spPr>
        <p:txBody>
          <a:bodyPr vert="horz" wrap="square" lIns="45720" tIns="22860" rIns="45720" bIns="22860" rtlCol="0" anchor="ctr">
            <a:spAutoFit/>
          </a:bodyPr>
          <a:lstStyle>
            <a:defPPr>
              <a:defRPr lang="en-US"/>
            </a:defPPr>
            <a:lvl1pPr marL="0" indent="0" algn="just"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Lorem ipsum dolor sit </a:t>
            </a:r>
            <a:r>
              <a:rPr lang="en-US" sz="1000" dirty="0" err="1"/>
              <a:t>amet</a:t>
            </a:r>
            <a:r>
              <a:rPr lang="en-US" sz="1000" dirty="0"/>
              <a:t>, </a:t>
            </a:r>
            <a:r>
              <a:rPr lang="en-US" sz="1000" dirty="0" err="1"/>
              <a:t>consetetur</a:t>
            </a:r>
            <a:r>
              <a:rPr lang="en-US" sz="1000" dirty="0"/>
              <a:t> </a:t>
            </a:r>
            <a:r>
              <a:rPr lang="en-US" sz="1000" dirty="0" err="1"/>
              <a:t>sadipscing</a:t>
            </a:r>
            <a:r>
              <a:rPr lang="en-US" sz="1000" dirty="0"/>
              <a:t> </a:t>
            </a:r>
            <a:r>
              <a:rPr lang="en-US" sz="1000" dirty="0" err="1"/>
              <a:t>elitr</a:t>
            </a:r>
            <a:r>
              <a:rPr lang="en-US" sz="1000" dirty="0"/>
              <a:t>, sed diam </a:t>
            </a:r>
            <a:r>
              <a:rPr lang="en-US" sz="1000" dirty="0" err="1"/>
              <a:t>nonumy</a:t>
            </a:r>
            <a:r>
              <a:rPr lang="en-US" sz="1000" dirty="0"/>
              <a:t> </a:t>
            </a:r>
            <a:r>
              <a:rPr lang="en-US" sz="1000" dirty="0" err="1"/>
              <a:t>eirmod</a:t>
            </a:r>
            <a:r>
              <a:rPr lang="en-US" sz="1000" dirty="0"/>
              <a:t> </a:t>
            </a:r>
            <a:r>
              <a:rPr lang="en-US" sz="1000" dirty="0" err="1"/>
              <a:t>tempor</a:t>
            </a:r>
            <a:r>
              <a:rPr lang="en-US" sz="1000" dirty="0"/>
              <a:t> </a:t>
            </a:r>
            <a:r>
              <a:rPr lang="en-US" sz="1000" dirty="0" err="1"/>
              <a:t>invidunt</a:t>
            </a:r>
            <a:r>
              <a:rPr lang="en-US" sz="1000" dirty="0"/>
              <a:t> </a:t>
            </a:r>
            <a:r>
              <a:rPr lang="en-US" sz="1000" dirty="0" err="1"/>
              <a:t>ut</a:t>
            </a:r>
            <a:r>
              <a:rPr lang="en-US" sz="1000" dirty="0"/>
              <a:t> </a:t>
            </a:r>
            <a:r>
              <a:rPr lang="en-US" sz="1000" dirty="0" err="1"/>
              <a:t>labore</a:t>
            </a:r>
            <a:r>
              <a:rPr lang="en-US" sz="1000" dirty="0"/>
              <a:t> et dolore magna </a:t>
            </a:r>
            <a:r>
              <a:rPr lang="en-US" sz="1000" dirty="0" err="1"/>
              <a:t>aliquyam</a:t>
            </a:r>
            <a:r>
              <a:rPr lang="en-US" sz="1000" dirty="0"/>
              <a:t> </a:t>
            </a:r>
            <a:r>
              <a:rPr lang="en-US" sz="1000" dirty="0" err="1"/>
              <a:t>erat</a:t>
            </a:r>
            <a:r>
              <a:rPr lang="en-US" sz="1000" dirty="0"/>
              <a:t>, sed diam </a:t>
            </a:r>
            <a:r>
              <a:rPr lang="en-US" sz="1000" dirty="0" err="1"/>
              <a:t>voluptua</a:t>
            </a:r>
            <a:r>
              <a:rPr lang="en-US" sz="1000" dirty="0"/>
              <a:t>. At </a:t>
            </a:r>
            <a:r>
              <a:rPr lang="en-US" sz="1000" dirty="0" err="1"/>
              <a:t>vero</a:t>
            </a:r>
            <a:r>
              <a:rPr lang="en-US" sz="1000" dirty="0"/>
              <a:t> </a:t>
            </a:r>
            <a:r>
              <a:rPr lang="en-US" sz="1000" dirty="0" err="1"/>
              <a:t>eos</a:t>
            </a:r>
            <a:r>
              <a:rPr lang="en-US" sz="1000" dirty="0"/>
              <a:t> et </a:t>
            </a:r>
            <a:r>
              <a:rPr lang="en-US" sz="1000" dirty="0" err="1"/>
              <a:t>accusam</a:t>
            </a:r>
            <a:r>
              <a:rPr lang="en-US" sz="1000" dirty="0"/>
              <a:t> et </a:t>
            </a:r>
            <a:r>
              <a:rPr lang="en-US" sz="1000" dirty="0" err="1"/>
              <a:t>justo</a:t>
            </a:r>
            <a:r>
              <a:rPr lang="en-US" sz="1000" dirty="0"/>
              <a:t> duo </a:t>
            </a:r>
            <a:r>
              <a:rPr lang="en-US" sz="1000" dirty="0" err="1"/>
              <a:t>dolores</a:t>
            </a:r>
            <a:r>
              <a:rPr lang="en-US" sz="1000" dirty="0"/>
              <a:t> et </a:t>
            </a:r>
            <a:r>
              <a:rPr lang="en-US" sz="1000" dirty="0" err="1"/>
              <a:t>ea</a:t>
            </a:r>
            <a:r>
              <a:rPr lang="en-US" sz="1000" dirty="0"/>
              <a:t> </a:t>
            </a:r>
            <a:r>
              <a:rPr lang="en-US" sz="1000" dirty="0" err="1"/>
              <a:t>rebum</a:t>
            </a:r>
            <a:r>
              <a:rPr lang="en-US" sz="1000" dirty="0"/>
              <a:t>. Lorem ipsum dolor sit </a:t>
            </a:r>
            <a:r>
              <a:rPr lang="en-US" sz="1000" dirty="0" err="1"/>
              <a:t>amet</a:t>
            </a:r>
            <a:r>
              <a:rPr lang="en-US" sz="1000" dirty="0"/>
              <a:t>, </a:t>
            </a:r>
            <a:r>
              <a:rPr lang="en-US" sz="1000" dirty="0" err="1"/>
              <a:t>consetetur</a:t>
            </a:r>
            <a:r>
              <a:rPr lang="en-US" sz="1000" dirty="0"/>
              <a:t> </a:t>
            </a:r>
            <a:r>
              <a:rPr lang="en-US" sz="1000" dirty="0" err="1"/>
              <a:t>sadipscing</a:t>
            </a:r>
            <a:r>
              <a:rPr lang="en-US" sz="1000" dirty="0"/>
              <a:t> </a:t>
            </a:r>
            <a:r>
              <a:rPr lang="en-US" sz="1000" dirty="0" err="1"/>
              <a:t>elitr</a:t>
            </a:r>
            <a:r>
              <a:rPr lang="en-US" sz="1000" dirty="0"/>
              <a:t>, sed diam </a:t>
            </a:r>
            <a:r>
              <a:rPr lang="en-US" sz="1000" dirty="0" err="1"/>
              <a:t>nonumy</a:t>
            </a:r>
            <a:r>
              <a:rPr lang="en-US" sz="1000" dirty="0"/>
              <a:t> </a:t>
            </a:r>
            <a:r>
              <a:rPr lang="en-US" sz="1000" dirty="0" err="1"/>
              <a:t>eirmod</a:t>
            </a:r>
            <a:r>
              <a:rPr lang="en-US" sz="1000" dirty="0"/>
              <a:t> </a:t>
            </a:r>
          </a:p>
        </p:txBody>
      </p:sp>
      <p:sp>
        <p:nvSpPr>
          <p:cNvPr id="31" name="TextBox 57">
            <a:extLst>
              <a:ext uri="{FF2B5EF4-FFF2-40B4-BE49-F238E27FC236}">
                <a16:creationId xmlns:a16="http://schemas.microsoft.com/office/drawing/2014/main" id="{A8EDE0F4-7E19-4316-ACA1-BEE91E888654}"/>
              </a:ext>
            </a:extLst>
          </p:cNvPr>
          <p:cNvSpPr txBox="1"/>
          <p:nvPr/>
        </p:nvSpPr>
        <p:spPr>
          <a:xfrm rot="2873619">
            <a:off x="8640217" y="5861763"/>
            <a:ext cx="1213736" cy="307777"/>
          </a:xfrm>
          <a:prstGeom prst="rect">
            <a:avLst/>
          </a:prstGeom>
          <a:noFill/>
        </p:spPr>
        <p:txBody>
          <a:bodyPr wrap="square" rtlCol="0" anchor="ctr">
            <a:spAutoFit/>
          </a:bodyPr>
          <a:lstStyle/>
          <a:p>
            <a:r>
              <a:rPr lang="en-US" sz="1400" b="1" dirty="0">
                <a:solidFill>
                  <a:schemeClr val="bg1"/>
                </a:solidFill>
                <a:latin typeface="Poppins" pitchFamily="2" charset="77"/>
                <a:cs typeface="Poppins" pitchFamily="2" charset="77"/>
              </a:rPr>
              <a:t>SUMMARY</a:t>
            </a:r>
            <a:endParaRPr lang="en-US" sz="1600" b="1" dirty="0">
              <a:solidFill>
                <a:schemeClr val="bg1"/>
              </a:solidFill>
              <a:latin typeface="Poppins" pitchFamily="2" charset="77"/>
              <a:cs typeface="Poppins" pitchFamily="2" charset="77"/>
            </a:endParaRPr>
          </a:p>
        </p:txBody>
      </p:sp>
      <p:sp>
        <p:nvSpPr>
          <p:cNvPr id="32" name="TextBox 57">
            <a:extLst>
              <a:ext uri="{FF2B5EF4-FFF2-40B4-BE49-F238E27FC236}">
                <a16:creationId xmlns:a16="http://schemas.microsoft.com/office/drawing/2014/main" id="{68D52E68-2C4A-419F-9FB8-08FA21451D99}"/>
              </a:ext>
            </a:extLst>
          </p:cNvPr>
          <p:cNvSpPr txBox="1"/>
          <p:nvPr/>
        </p:nvSpPr>
        <p:spPr>
          <a:xfrm rot="2836647">
            <a:off x="8586619" y="5176488"/>
            <a:ext cx="1372391" cy="338554"/>
          </a:xfrm>
          <a:prstGeom prst="rect">
            <a:avLst/>
          </a:prstGeom>
          <a:noFill/>
        </p:spPr>
        <p:txBody>
          <a:bodyPr wrap="square" rtlCol="0" anchor="ctr">
            <a:spAutoFit/>
          </a:bodyPr>
          <a:lstStyle/>
          <a:p>
            <a:r>
              <a:rPr lang="en-US" sz="1600" b="1" dirty="0">
                <a:solidFill>
                  <a:schemeClr val="bg1"/>
                </a:solidFill>
                <a:latin typeface="Poppins" pitchFamily="2" charset="77"/>
                <a:cs typeface="Poppins" pitchFamily="2" charset="77"/>
              </a:rPr>
              <a:t>ALIGNMENT</a:t>
            </a:r>
          </a:p>
        </p:txBody>
      </p:sp>
      <p:sp>
        <p:nvSpPr>
          <p:cNvPr id="33" name="TextBox 57">
            <a:extLst>
              <a:ext uri="{FF2B5EF4-FFF2-40B4-BE49-F238E27FC236}">
                <a16:creationId xmlns:a16="http://schemas.microsoft.com/office/drawing/2014/main" id="{239D2545-52D9-45FE-920A-D5582A1CE9DB}"/>
              </a:ext>
            </a:extLst>
          </p:cNvPr>
          <p:cNvSpPr txBox="1"/>
          <p:nvPr/>
        </p:nvSpPr>
        <p:spPr>
          <a:xfrm rot="2836647">
            <a:off x="8604955" y="4368086"/>
            <a:ext cx="1372391" cy="338554"/>
          </a:xfrm>
          <a:prstGeom prst="rect">
            <a:avLst/>
          </a:prstGeom>
          <a:noFill/>
        </p:spPr>
        <p:txBody>
          <a:bodyPr wrap="square" rtlCol="0" anchor="ctr">
            <a:spAutoFit/>
          </a:bodyPr>
          <a:lstStyle/>
          <a:p>
            <a:r>
              <a:rPr lang="en-US" sz="1600" b="1" dirty="0">
                <a:solidFill>
                  <a:schemeClr val="bg1"/>
                </a:solidFill>
                <a:latin typeface="Poppins" pitchFamily="2" charset="77"/>
                <a:cs typeface="Poppins" pitchFamily="2" charset="77"/>
              </a:rPr>
              <a:t>ANALYSIS</a:t>
            </a:r>
          </a:p>
        </p:txBody>
      </p:sp>
      <p:sp>
        <p:nvSpPr>
          <p:cNvPr id="34" name="TextBox 57">
            <a:extLst>
              <a:ext uri="{FF2B5EF4-FFF2-40B4-BE49-F238E27FC236}">
                <a16:creationId xmlns:a16="http://schemas.microsoft.com/office/drawing/2014/main" id="{5E034C35-6CEA-458C-9814-E425248977E7}"/>
              </a:ext>
            </a:extLst>
          </p:cNvPr>
          <p:cNvSpPr txBox="1"/>
          <p:nvPr/>
        </p:nvSpPr>
        <p:spPr>
          <a:xfrm rot="2836647">
            <a:off x="8626971" y="3426990"/>
            <a:ext cx="1372391" cy="338554"/>
          </a:xfrm>
          <a:prstGeom prst="rect">
            <a:avLst/>
          </a:prstGeom>
          <a:noFill/>
        </p:spPr>
        <p:txBody>
          <a:bodyPr wrap="square" rtlCol="0" anchor="ctr">
            <a:spAutoFit/>
          </a:bodyPr>
          <a:lstStyle/>
          <a:p>
            <a:r>
              <a:rPr lang="en-US" sz="1600" b="1" dirty="0">
                <a:solidFill>
                  <a:schemeClr val="bg1"/>
                </a:solidFill>
                <a:latin typeface="Poppins" pitchFamily="2" charset="77"/>
                <a:cs typeface="Poppins" pitchFamily="2" charset="77"/>
              </a:rPr>
              <a:t>ANALYSIS</a:t>
            </a:r>
          </a:p>
        </p:txBody>
      </p:sp>
      <p:sp>
        <p:nvSpPr>
          <p:cNvPr id="35" name="TextBox 61">
            <a:extLst>
              <a:ext uri="{FF2B5EF4-FFF2-40B4-BE49-F238E27FC236}">
                <a16:creationId xmlns:a16="http://schemas.microsoft.com/office/drawing/2014/main" id="{20B4DFC0-9756-4600-B5C1-A9C478B8806B}"/>
              </a:ext>
            </a:extLst>
          </p:cNvPr>
          <p:cNvSpPr txBox="1"/>
          <p:nvPr/>
        </p:nvSpPr>
        <p:spPr>
          <a:xfrm rot="2774113">
            <a:off x="8540526" y="2509611"/>
            <a:ext cx="2056940" cy="338554"/>
          </a:xfrm>
          <a:prstGeom prst="rect">
            <a:avLst/>
          </a:prstGeom>
          <a:noFill/>
        </p:spPr>
        <p:txBody>
          <a:bodyPr wrap="square" rtlCol="0" anchor="ctr">
            <a:spAutoFit/>
          </a:bodyPr>
          <a:lstStyle/>
          <a:p>
            <a:r>
              <a:rPr lang="en-US" sz="1600" b="1" dirty="0">
                <a:solidFill>
                  <a:schemeClr val="bg1"/>
                </a:solidFill>
                <a:latin typeface="Poppins" pitchFamily="2" charset="77"/>
              </a:rPr>
              <a:t>APPRAISAL</a:t>
            </a:r>
          </a:p>
        </p:txBody>
      </p:sp>
    </p:spTree>
    <p:extLst>
      <p:ext uri="{BB962C8B-B14F-4D97-AF65-F5344CB8AC3E}">
        <p14:creationId xmlns:p14="http://schemas.microsoft.com/office/powerpoint/2010/main" val="2386625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hape 52720">
            <a:extLst>
              <a:ext uri="{FF2B5EF4-FFF2-40B4-BE49-F238E27FC236}">
                <a16:creationId xmlns:a16="http://schemas.microsoft.com/office/drawing/2014/main" id="{40763FC1-4B76-9840-8BB4-BC44350EE47F}"/>
              </a:ext>
            </a:extLst>
          </p:cNvPr>
          <p:cNvSpPr/>
          <p:nvPr/>
        </p:nvSpPr>
        <p:spPr>
          <a:xfrm rot="18900000">
            <a:off x="1762988" y="3537686"/>
            <a:ext cx="1081445" cy="2159895"/>
          </a:xfrm>
          <a:prstGeom prst="rect">
            <a:avLst/>
          </a:prstGeom>
          <a:solidFill>
            <a:schemeClr val="accent1"/>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4" name="Shape 52721">
            <a:extLst>
              <a:ext uri="{FF2B5EF4-FFF2-40B4-BE49-F238E27FC236}">
                <a16:creationId xmlns:a16="http://schemas.microsoft.com/office/drawing/2014/main" id="{18F95632-DDCB-6D48-8A36-9D5D422F2775}"/>
              </a:ext>
            </a:extLst>
          </p:cNvPr>
          <p:cNvSpPr/>
          <p:nvPr/>
        </p:nvSpPr>
        <p:spPr>
          <a:xfrm rot="2700000">
            <a:off x="2523486" y="3539269"/>
            <a:ext cx="1081445" cy="2158041"/>
          </a:xfrm>
          <a:prstGeom prst="rect">
            <a:avLst/>
          </a:prstGeom>
          <a:solidFill>
            <a:schemeClr val="accent1"/>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5" name="Shape 52722">
            <a:extLst>
              <a:ext uri="{FF2B5EF4-FFF2-40B4-BE49-F238E27FC236}">
                <a16:creationId xmlns:a16="http://schemas.microsoft.com/office/drawing/2014/main" id="{AC81D0D7-ABF6-8A4D-BFBB-08B533D537E5}"/>
              </a:ext>
            </a:extLst>
          </p:cNvPr>
          <p:cNvSpPr/>
          <p:nvPr/>
        </p:nvSpPr>
        <p:spPr>
          <a:xfrm rot="13500000" flipH="1">
            <a:off x="4034020" y="2023663"/>
            <a:ext cx="1081445" cy="2159895"/>
          </a:xfrm>
          <a:prstGeom prst="rect">
            <a:avLst/>
          </a:prstGeom>
          <a:solidFill>
            <a:schemeClr val="accent2"/>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6" name="Shape 52723">
            <a:extLst>
              <a:ext uri="{FF2B5EF4-FFF2-40B4-BE49-F238E27FC236}">
                <a16:creationId xmlns:a16="http://schemas.microsoft.com/office/drawing/2014/main" id="{D762B2BA-D22D-EC43-8C87-C235276C3C0E}"/>
              </a:ext>
            </a:extLst>
          </p:cNvPr>
          <p:cNvSpPr/>
          <p:nvPr/>
        </p:nvSpPr>
        <p:spPr>
          <a:xfrm rot="8100000" flipH="1">
            <a:off x="4794518" y="2023937"/>
            <a:ext cx="1081445" cy="2158041"/>
          </a:xfrm>
          <a:prstGeom prst="rect">
            <a:avLst/>
          </a:prstGeom>
          <a:solidFill>
            <a:schemeClr val="accent2"/>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7" name="Shape 52724">
            <a:extLst>
              <a:ext uri="{FF2B5EF4-FFF2-40B4-BE49-F238E27FC236}">
                <a16:creationId xmlns:a16="http://schemas.microsoft.com/office/drawing/2014/main" id="{33B04158-2786-E34D-90B9-6A527F27F15E}"/>
              </a:ext>
            </a:extLst>
          </p:cNvPr>
          <p:cNvSpPr/>
          <p:nvPr/>
        </p:nvSpPr>
        <p:spPr>
          <a:xfrm rot="18900000">
            <a:off x="6305052" y="3537686"/>
            <a:ext cx="1081445" cy="2159895"/>
          </a:xfrm>
          <a:prstGeom prst="rect">
            <a:avLst/>
          </a:prstGeom>
          <a:solidFill>
            <a:schemeClr val="accent3"/>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8" name="Shape 52725">
            <a:extLst>
              <a:ext uri="{FF2B5EF4-FFF2-40B4-BE49-F238E27FC236}">
                <a16:creationId xmlns:a16="http://schemas.microsoft.com/office/drawing/2014/main" id="{408BFBAE-43F0-274E-9D3A-54E4299310D7}"/>
              </a:ext>
            </a:extLst>
          </p:cNvPr>
          <p:cNvSpPr/>
          <p:nvPr/>
        </p:nvSpPr>
        <p:spPr>
          <a:xfrm rot="2700000">
            <a:off x="7065548" y="3539269"/>
            <a:ext cx="1081445" cy="2158041"/>
          </a:xfrm>
          <a:prstGeom prst="rect">
            <a:avLst/>
          </a:prstGeom>
          <a:solidFill>
            <a:schemeClr val="accent3"/>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9" name="Shape 52726">
            <a:extLst>
              <a:ext uri="{FF2B5EF4-FFF2-40B4-BE49-F238E27FC236}">
                <a16:creationId xmlns:a16="http://schemas.microsoft.com/office/drawing/2014/main" id="{8D9BBA64-C5A3-2B46-A521-7FA53A996C31}"/>
              </a:ext>
            </a:extLst>
          </p:cNvPr>
          <p:cNvSpPr/>
          <p:nvPr/>
        </p:nvSpPr>
        <p:spPr>
          <a:xfrm rot="13500000" flipH="1">
            <a:off x="8576084" y="2023663"/>
            <a:ext cx="1081445" cy="2159895"/>
          </a:xfrm>
          <a:prstGeom prst="rect">
            <a:avLst/>
          </a:prstGeom>
          <a:solidFill>
            <a:schemeClr val="accent4"/>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0" name="Shape 52727">
            <a:extLst>
              <a:ext uri="{FF2B5EF4-FFF2-40B4-BE49-F238E27FC236}">
                <a16:creationId xmlns:a16="http://schemas.microsoft.com/office/drawing/2014/main" id="{A5ABABAF-030C-944B-B929-2AC1BBD9C85B}"/>
              </a:ext>
            </a:extLst>
          </p:cNvPr>
          <p:cNvSpPr/>
          <p:nvPr/>
        </p:nvSpPr>
        <p:spPr>
          <a:xfrm rot="8100000" flipH="1">
            <a:off x="9336582" y="2023937"/>
            <a:ext cx="1081445" cy="2158041"/>
          </a:xfrm>
          <a:prstGeom prst="rect">
            <a:avLst/>
          </a:prstGeom>
          <a:solidFill>
            <a:schemeClr val="accent4"/>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1" name="Shape 52729">
            <a:extLst>
              <a:ext uri="{FF2B5EF4-FFF2-40B4-BE49-F238E27FC236}">
                <a16:creationId xmlns:a16="http://schemas.microsoft.com/office/drawing/2014/main" id="{A5AD261E-1CED-2640-A979-910767BCBAC6}"/>
              </a:ext>
            </a:extLst>
          </p:cNvPr>
          <p:cNvSpPr/>
          <p:nvPr/>
        </p:nvSpPr>
        <p:spPr>
          <a:xfrm rot="16200000" flipH="1">
            <a:off x="2215440" y="2468672"/>
            <a:ext cx="968065" cy="968061"/>
          </a:xfrm>
          <a:prstGeom prst="ellipse">
            <a:avLst/>
          </a:prstGeom>
          <a:solidFill>
            <a:schemeClr val="accent1"/>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5" name="Shape 52736">
            <a:extLst>
              <a:ext uri="{FF2B5EF4-FFF2-40B4-BE49-F238E27FC236}">
                <a16:creationId xmlns:a16="http://schemas.microsoft.com/office/drawing/2014/main" id="{0D8C5975-5674-2548-B966-1A7ED3576E09}"/>
              </a:ext>
            </a:extLst>
          </p:cNvPr>
          <p:cNvSpPr/>
          <p:nvPr/>
        </p:nvSpPr>
        <p:spPr>
          <a:xfrm rot="16200000" flipH="1">
            <a:off x="4481798" y="4322143"/>
            <a:ext cx="968063" cy="968063"/>
          </a:xfrm>
          <a:prstGeom prst="ellipse">
            <a:avLst/>
          </a:pr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9" name="Shape 52743">
            <a:extLst>
              <a:ext uri="{FF2B5EF4-FFF2-40B4-BE49-F238E27FC236}">
                <a16:creationId xmlns:a16="http://schemas.microsoft.com/office/drawing/2014/main" id="{DE1178BE-296E-E944-BE00-5C4092EBFE5E}"/>
              </a:ext>
            </a:extLst>
          </p:cNvPr>
          <p:cNvSpPr/>
          <p:nvPr/>
        </p:nvSpPr>
        <p:spPr>
          <a:xfrm rot="16200000" flipH="1">
            <a:off x="6761166" y="2468671"/>
            <a:ext cx="968065" cy="968063"/>
          </a:xfrm>
          <a:prstGeom prst="ellipse">
            <a:avLst/>
          </a:prstGeom>
          <a:solidFill>
            <a:schemeClr val="accent3"/>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3" name="Shape 52750">
            <a:extLst>
              <a:ext uri="{FF2B5EF4-FFF2-40B4-BE49-F238E27FC236}">
                <a16:creationId xmlns:a16="http://schemas.microsoft.com/office/drawing/2014/main" id="{3F32F9E9-DC30-0C41-8D56-2F6174882636}"/>
              </a:ext>
            </a:extLst>
          </p:cNvPr>
          <p:cNvSpPr/>
          <p:nvPr/>
        </p:nvSpPr>
        <p:spPr>
          <a:xfrm rot="16200000" flipH="1">
            <a:off x="9012590" y="4332053"/>
            <a:ext cx="968063" cy="968063"/>
          </a:xfrm>
          <a:prstGeom prst="ellipse">
            <a:avLst/>
          </a:pr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6" name="TextBox 45">
            <a:extLst>
              <a:ext uri="{FF2B5EF4-FFF2-40B4-BE49-F238E27FC236}">
                <a16:creationId xmlns:a16="http://schemas.microsoft.com/office/drawing/2014/main" id="{80CA59A2-8236-BD43-902D-2D0D98D3B1E2}"/>
              </a:ext>
            </a:extLst>
          </p:cNvPr>
          <p:cNvSpPr txBox="1"/>
          <p:nvPr/>
        </p:nvSpPr>
        <p:spPr>
          <a:xfrm>
            <a:off x="2491721" y="4437425"/>
            <a:ext cx="415498" cy="830997"/>
          </a:xfrm>
          <a:prstGeom prst="rect">
            <a:avLst/>
          </a:prstGeom>
          <a:noFill/>
        </p:spPr>
        <p:txBody>
          <a:bodyPr wrap="none" rtlCol="0" anchor="ctr">
            <a:spAutoFit/>
          </a:bodyPr>
          <a:lstStyle/>
          <a:p>
            <a:pPr algn="ctr"/>
            <a:r>
              <a:rPr lang="en-US" sz="4800" b="1" dirty="0">
                <a:solidFill>
                  <a:schemeClr val="bg1"/>
                </a:solidFill>
                <a:latin typeface="Poppins" pitchFamily="2" charset="77"/>
                <a:cs typeface="Poppins" pitchFamily="2" charset="77"/>
              </a:rPr>
              <a:t>1</a:t>
            </a:r>
          </a:p>
        </p:txBody>
      </p:sp>
      <p:sp>
        <p:nvSpPr>
          <p:cNvPr id="47" name="TextBox 46">
            <a:extLst>
              <a:ext uri="{FF2B5EF4-FFF2-40B4-BE49-F238E27FC236}">
                <a16:creationId xmlns:a16="http://schemas.microsoft.com/office/drawing/2014/main" id="{6E83F875-5A35-A345-8153-525652FF88B8}"/>
              </a:ext>
            </a:extLst>
          </p:cNvPr>
          <p:cNvSpPr txBox="1"/>
          <p:nvPr/>
        </p:nvSpPr>
        <p:spPr>
          <a:xfrm>
            <a:off x="4684996" y="2397326"/>
            <a:ext cx="535723" cy="830997"/>
          </a:xfrm>
          <a:prstGeom prst="rect">
            <a:avLst/>
          </a:prstGeom>
          <a:noFill/>
        </p:spPr>
        <p:txBody>
          <a:bodyPr wrap="none" rtlCol="0" anchor="ctr">
            <a:spAutoFit/>
          </a:bodyPr>
          <a:lstStyle/>
          <a:p>
            <a:pPr algn="ctr"/>
            <a:r>
              <a:rPr lang="en-US" sz="4800" b="1" dirty="0">
                <a:solidFill>
                  <a:schemeClr val="bg1"/>
                </a:solidFill>
                <a:latin typeface="Poppins" pitchFamily="2" charset="77"/>
                <a:cs typeface="Poppins" pitchFamily="2" charset="77"/>
              </a:rPr>
              <a:t>2</a:t>
            </a:r>
          </a:p>
        </p:txBody>
      </p:sp>
      <p:sp>
        <p:nvSpPr>
          <p:cNvPr id="48" name="TextBox 47">
            <a:extLst>
              <a:ext uri="{FF2B5EF4-FFF2-40B4-BE49-F238E27FC236}">
                <a16:creationId xmlns:a16="http://schemas.microsoft.com/office/drawing/2014/main" id="{66D04A23-A89C-0143-A72A-3D11E733950C}"/>
              </a:ext>
            </a:extLst>
          </p:cNvPr>
          <p:cNvSpPr txBox="1"/>
          <p:nvPr/>
        </p:nvSpPr>
        <p:spPr>
          <a:xfrm>
            <a:off x="6966918" y="4437425"/>
            <a:ext cx="556563" cy="830997"/>
          </a:xfrm>
          <a:prstGeom prst="rect">
            <a:avLst/>
          </a:prstGeom>
          <a:noFill/>
        </p:spPr>
        <p:txBody>
          <a:bodyPr wrap="none" rtlCol="0" anchor="ctr">
            <a:spAutoFit/>
          </a:bodyPr>
          <a:lstStyle/>
          <a:p>
            <a:pPr algn="ctr"/>
            <a:r>
              <a:rPr lang="en-US" sz="4800" b="1" dirty="0">
                <a:solidFill>
                  <a:schemeClr val="bg1"/>
                </a:solidFill>
                <a:latin typeface="Poppins" pitchFamily="2" charset="77"/>
                <a:cs typeface="Poppins" pitchFamily="2" charset="77"/>
              </a:rPr>
              <a:t>3</a:t>
            </a:r>
          </a:p>
        </p:txBody>
      </p:sp>
      <p:sp>
        <p:nvSpPr>
          <p:cNvPr id="64" name="TextBox 63">
            <a:extLst>
              <a:ext uri="{FF2B5EF4-FFF2-40B4-BE49-F238E27FC236}">
                <a16:creationId xmlns:a16="http://schemas.microsoft.com/office/drawing/2014/main" id="{63E5B492-E2F7-184C-9D11-CDB9C3491BD5}"/>
              </a:ext>
            </a:extLst>
          </p:cNvPr>
          <p:cNvSpPr txBox="1"/>
          <p:nvPr/>
        </p:nvSpPr>
        <p:spPr>
          <a:xfrm>
            <a:off x="9206475" y="2397326"/>
            <a:ext cx="601447" cy="830997"/>
          </a:xfrm>
          <a:prstGeom prst="rect">
            <a:avLst/>
          </a:prstGeom>
          <a:noFill/>
        </p:spPr>
        <p:txBody>
          <a:bodyPr wrap="none" rtlCol="0" anchor="ctr">
            <a:spAutoFit/>
          </a:bodyPr>
          <a:lstStyle/>
          <a:p>
            <a:pPr algn="ctr"/>
            <a:r>
              <a:rPr lang="en-US" sz="4800" b="1" dirty="0">
                <a:solidFill>
                  <a:schemeClr val="bg1"/>
                </a:solidFill>
                <a:latin typeface="Poppins" pitchFamily="2" charset="77"/>
                <a:cs typeface="Poppins" pitchFamily="2" charset="77"/>
              </a:rPr>
              <a:t>4</a:t>
            </a:r>
          </a:p>
        </p:txBody>
      </p:sp>
      <p:sp>
        <p:nvSpPr>
          <p:cNvPr id="65" name="TextBox 64">
            <a:extLst>
              <a:ext uri="{FF2B5EF4-FFF2-40B4-BE49-F238E27FC236}">
                <a16:creationId xmlns:a16="http://schemas.microsoft.com/office/drawing/2014/main" id="{9F51F79D-C54D-174D-ADC3-A56BE97C5CD1}"/>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66" name="TextBox 65">
            <a:extLst>
              <a:ext uri="{FF2B5EF4-FFF2-40B4-BE49-F238E27FC236}">
                <a16:creationId xmlns:a16="http://schemas.microsoft.com/office/drawing/2014/main" id="{6DD25352-E4FC-1048-9CC4-CB87181A6E7B}"/>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67" name="TextBox 66">
            <a:extLst>
              <a:ext uri="{FF2B5EF4-FFF2-40B4-BE49-F238E27FC236}">
                <a16:creationId xmlns:a16="http://schemas.microsoft.com/office/drawing/2014/main" id="{6472DF21-7753-5A4D-BF2B-2620B32E3BFB}"/>
              </a:ext>
            </a:extLst>
          </p:cNvPr>
          <p:cNvSpPr txBox="1"/>
          <p:nvPr/>
        </p:nvSpPr>
        <p:spPr>
          <a:xfrm>
            <a:off x="3768952" y="5758101"/>
            <a:ext cx="2392369" cy="759182"/>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a:t>
            </a:r>
          </a:p>
        </p:txBody>
      </p:sp>
      <p:sp>
        <p:nvSpPr>
          <p:cNvPr id="68" name="TextBox 67">
            <a:extLst>
              <a:ext uri="{FF2B5EF4-FFF2-40B4-BE49-F238E27FC236}">
                <a16:creationId xmlns:a16="http://schemas.microsoft.com/office/drawing/2014/main" id="{839512B5-CC2C-8B4C-8ACA-F8D0C7E78A29}"/>
              </a:ext>
            </a:extLst>
          </p:cNvPr>
          <p:cNvSpPr txBox="1"/>
          <p:nvPr/>
        </p:nvSpPr>
        <p:spPr>
          <a:xfrm>
            <a:off x="3730089" y="5458338"/>
            <a:ext cx="2563522" cy="338554"/>
          </a:xfrm>
          <a:prstGeom prst="rect">
            <a:avLst/>
          </a:prstGeom>
          <a:noFill/>
        </p:spPr>
        <p:txBody>
          <a:bodyPr wrap="none" rtlCol="0" anchor="t">
            <a:spAutoFit/>
          </a:bodyPr>
          <a:lstStyle/>
          <a:p>
            <a:pPr algn="ctr"/>
            <a:r>
              <a:rPr lang="en-US" sz="1600" b="1" dirty="0">
                <a:solidFill>
                  <a:schemeClr val="tx2"/>
                </a:solidFill>
                <a:latin typeface="Poppins" pitchFamily="2" charset="77"/>
                <a:cs typeface="Poppins" pitchFamily="2" charset="77"/>
              </a:rPr>
              <a:t>STRATEGIC ALIGNMENT</a:t>
            </a:r>
          </a:p>
        </p:txBody>
      </p:sp>
      <p:sp>
        <p:nvSpPr>
          <p:cNvPr id="71" name="TextBox 70">
            <a:extLst>
              <a:ext uri="{FF2B5EF4-FFF2-40B4-BE49-F238E27FC236}">
                <a16:creationId xmlns:a16="http://schemas.microsoft.com/office/drawing/2014/main" id="{4E654EA5-F7E7-634D-9054-E41E25D88A13}"/>
              </a:ext>
            </a:extLst>
          </p:cNvPr>
          <p:cNvSpPr txBox="1"/>
          <p:nvPr/>
        </p:nvSpPr>
        <p:spPr>
          <a:xfrm>
            <a:off x="8316569" y="5758101"/>
            <a:ext cx="2392369" cy="759182"/>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a:t>
            </a:r>
          </a:p>
        </p:txBody>
      </p:sp>
      <p:sp>
        <p:nvSpPr>
          <p:cNvPr id="72" name="TextBox 71">
            <a:extLst>
              <a:ext uri="{FF2B5EF4-FFF2-40B4-BE49-F238E27FC236}">
                <a16:creationId xmlns:a16="http://schemas.microsoft.com/office/drawing/2014/main" id="{6E88B904-E49B-DF4E-8205-9494DBDD46F8}"/>
              </a:ext>
            </a:extLst>
          </p:cNvPr>
          <p:cNvSpPr txBox="1"/>
          <p:nvPr/>
        </p:nvSpPr>
        <p:spPr>
          <a:xfrm>
            <a:off x="8294334" y="5417786"/>
            <a:ext cx="2593980" cy="338554"/>
          </a:xfrm>
          <a:prstGeom prst="rect">
            <a:avLst/>
          </a:prstGeom>
          <a:noFill/>
        </p:spPr>
        <p:txBody>
          <a:bodyPr wrap="none" rtlCol="0" anchor="t">
            <a:spAutoFit/>
          </a:bodyPr>
          <a:lstStyle/>
          <a:p>
            <a:pPr algn="ctr"/>
            <a:r>
              <a:rPr lang="en-US" sz="1600" b="1" dirty="0">
                <a:solidFill>
                  <a:schemeClr val="tx2"/>
                </a:solidFill>
                <a:latin typeface="Poppins" pitchFamily="2" charset="77"/>
                <a:cs typeface="Poppins" pitchFamily="2" charset="77"/>
              </a:rPr>
              <a:t>ALTERNATIVE ANALYSIS</a:t>
            </a:r>
          </a:p>
        </p:txBody>
      </p:sp>
      <p:sp>
        <p:nvSpPr>
          <p:cNvPr id="74" name="TextBox 73">
            <a:extLst>
              <a:ext uri="{FF2B5EF4-FFF2-40B4-BE49-F238E27FC236}">
                <a16:creationId xmlns:a16="http://schemas.microsoft.com/office/drawing/2014/main" id="{7B17848A-FC22-5941-8E72-756412808BB4}"/>
              </a:ext>
            </a:extLst>
          </p:cNvPr>
          <p:cNvSpPr txBox="1"/>
          <p:nvPr/>
        </p:nvSpPr>
        <p:spPr>
          <a:xfrm>
            <a:off x="1510661" y="1280942"/>
            <a:ext cx="2392369" cy="759182"/>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a:t>
            </a:r>
            <a:endParaRPr lang="de-DE" sz="1200" dirty="0"/>
          </a:p>
        </p:txBody>
      </p:sp>
      <p:sp>
        <p:nvSpPr>
          <p:cNvPr id="75" name="TextBox 74">
            <a:extLst>
              <a:ext uri="{FF2B5EF4-FFF2-40B4-BE49-F238E27FC236}">
                <a16:creationId xmlns:a16="http://schemas.microsoft.com/office/drawing/2014/main" id="{0009F7D9-F5BD-5843-A1E2-80F50CF13F71}"/>
              </a:ext>
            </a:extLst>
          </p:cNvPr>
          <p:cNvSpPr txBox="1"/>
          <p:nvPr/>
        </p:nvSpPr>
        <p:spPr>
          <a:xfrm>
            <a:off x="1560122" y="987244"/>
            <a:ext cx="2411238" cy="338554"/>
          </a:xfrm>
          <a:prstGeom prst="rect">
            <a:avLst/>
          </a:prstGeom>
          <a:noFill/>
        </p:spPr>
        <p:txBody>
          <a:bodyPr wrap="none" rtlCol="0" anchor="t">
            <a:spAutoFit/>
          </a:bodyPr>
          <a:lstStyle/>
          <a:p>
            <a:pPr algn="ctr"/>
            <a:r>
              <a:rPr lang="en-US" sz="1600" b="1" dirty="0">
                <a:solidFill>
                  <a:schemeClr val="tx2"/>
                </a:solidFill>
                <a:latin typeface="Poppins" pitchFamily="2" charset="77"/>
                <a:cs typeface="Poppins" pitchFamily="2" charset="77"/>
              </a:rPr>
              <a:t>EXECUTIVE SUMMARY</a:t>
            </a:r>
          </a:p>
        </p:txBody>
      </p:sp>
      <p:sp>
        <p:nvSpPr>
          <p:cNvPr id="77" name="TextBox 76">
            <a:extLst>
              <a:ext uri="{FF2B5EF4-FFF2-40B4-BE49-F238E27FC236}">
                <a16:creationId xmlns:a16="http://schemas.microsoft.com/office/drawing/2014/main" id="{BC8A6061-FE85-DE48-A65C-A62BBB7D5A31}"/>
              </a:ext>
            </a:extLst>
          </p:cNvPr>
          <p:cNvSpPr txBox="1"/>
          <p:nvPr/>
        </p:nvSpPr>
        <p:spPr>
          <a:xfrm>
            <a:off x="6290580" y="1296914"/>
            <a:ext cx="2392369" cy="925894"/>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a:t>
            </a:r>
          </a:p>
        </p:txBody>
      </p:sp>
      <p:sp>
        <p:nvSpPr>
          <p:cNvPr id="78" name="TextBox 77">
            <a:extLst>
              <a:ext uri="{FF2B5EF4-FFF2-40B4-BE49-F238E27FC236}">
                <a16:creationId xmlns:a16="http://schemas.microsoft.com/office/drawing/2014/main" id="{358852EB-A602-CB4E-BD0E-621789D3C10A}"/>
              </a:ext>
            </a:extLst>
          </p:cNvPr>
          <p:cNvSpPr txBox="1"/>
          <p:nvPr/>
        </p:nvSpPr>
        <p:spPr>
          <a:xfrm>
            <a:off x="6162524" y="987244"/>
            <a:ext cx="2648482" cy="338554"/>
          </a:xfrm>
          <a:prstGeom prst="rect">
            <a:avLst/>
          </a:prstGeom>
          <a:noFill/>
        </p:spPr>
        <p:txBody>
          <a:bodyPr wrap="none" rtlCol="0" anchor="t">
            <a:spAutoFit/>
          </a:bodyPr>
          <a:lstStyle/>
          <a:p>
            <a:pPr algn="ctr"/>
            <a:r>
              <a:rPr lang="en-US" sz="1600" b="1" dirty="0">
                <a:solidFill>
                  <a:schemeClr val="tx2"/>
                </a:solidFill>
                <a:latin typeface="Poppins" pitchFamily="2" charset="77"/>
                <a:cs typeface="Poppins" pitchFamily="2" charset="77"/>
              </a:rPr>
              <a:t>COST BENEFIT ANALYSIS</a:t>
            </a:r>
          </a:p>
        </p:txBody>
      </p:sp>
      <p:sp>
        <p:nvSpPr>
          <p:cNvPr id="45" name="Freeform 41">
            <a:extLst>
              <a:ext uri="{FF2B5EF4-FFF2-40B4-BE49-F238E27FC236}">
                <a16:creationId xmlns:a16="http://schemas.microsoft.com/office/drawing/2014/main" id="{12068021-2F25-43B1-A5D8-49D57FADD6F0}"/>
              </a:ext>
            </a:extLst>
          </p:cNvPr>
          <p:cNvSpPr>
            <a:spLocks noChangeArrowheads="1"/>
          </p:cNvSpPr>
          <p:nvPr/>
        </p:nvSpPr>
        <p:spPr bwMode="auto">
          <a:xfrm>
            <a:off x="2451911" y="2733505"/>
            <a:ext cx="390739" cy="416447"/>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49" name="Freeform 31">
            <a:extLst>
              <a:ext uri="{FF2B5EF4-FFF2-40B4-BE49-F238E27FC236}">
                <a16:creationId xmlns:a16="http://schemas.microsoft.com/office/drawing/2014/main" id="{FA9A6296-FB42-4408-B8BF-F3B123C5FF2A}"/>
              </a:ext>
            </a:extLst>
          </p:cNvPr>
          <p:cNvSpPr>
            <a:spLocks noChangeArrowheads="1"/>
          </p:cNvSpPr>
          <p:nvPr/>
        </p:nvSpPr>
        <p:spPr bwMode="auto">
          <a:xfrm>
            <a:off x="4680032" y="4564051"/>
            <a:ext cx="559091" cy="583687"/>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50" name="Freeform 13">
            <a:extLst>
              <a:ext uri="{FF2B5EF4-FFF2-40B4-BE49-F238E27FC236}">
                <a16:creationId xmlns:a16="http://schemas.microsoft.com/office/drawing/2014/main" id="{10440F36-EF66-470A-9DFB-D3CA36AE52D4}"/>
              </a:ext>
            </a:extLst>
          </p:cNvPr>
          <p:cNvSpPr>
            <a:spLocks noChangeArrowheads="1"/>
          </p:cNvSpPr>
          <p:nvPr/>
        </p:nvSpPr>
        <p:spPr bwMode="auto">
          <a:xfrm>
            <a:off x="6979101" y="2678691"/>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51" name="Freeform 91">
            <a:extLst>
              <a:ext uri="{FF2B5EF4-FFF2-40B4-BE49-F238E27FC236}">
                <a16:creationId xmlns:a16="http://schemas.microsoft.com/office/drawing/2014/main" id="{4C5865D8-B899-4512-B557-F3C407316EBE}"/>
              </a:ext>
            </a:extLst>
          </p:cNvPr>
          <p:cNvSpPr>
            <a:spLocks noChangeArrowheads="1"/>
          </p:cNvSpPr>
          <p:nvPr/>
        </p:nvSpPr>
        <p:spPr bwMode="auto">
          <a:xfrm>
            <a:off x="9277119" y="4588605"/>
            <a:ext cx="509216" cy="470457"/>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311354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hape 9162">
            <a:extLst>
              <a:ext uri="{FF2B5EF4-FFF2-40B4-BE49-F238E27FC236}">
                <a16:creationId xmlns:a16="http://schemas.microsoft.com/office/drawing/2014/main" id="{E09BB8EC-EF4C-5042-8F1F-740F3C367CFB}"/>
              </a:ext>
            </a:extLst>
          </p:cNvPr>
          <p:cNvSpPr/>
          <p:nvPr/>
        </p:nvSpPr>
        <p:spPr>
          <a:xfrm>
            <a:off x="5005125" y="1798157"/>
            <a:ext cx="2176384" cy="2176387"/>
          </a:xfrm>
          <a:prstGeom prst="ellipse">
            <a:avLst/>
          </a:prstGeom>
          <a:solidFill>
            <a:schemeClr val="accent4"/>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50" name="Shape 9155">
            <a:extLst>
              <a:ext uri="{FF2B5EF4-FFF2-40B4-BE49-F238E27FC236}">
                <a16:creationId xmlns:a16="http://schemas.microsoft.com/office/drawing/2014/main" id="{C4CD8DC9-9653-B742-97C0-61A63933F6C9}"/>
              </a:ext>
            </a:extLst>
          </p:cNvPr>
          <p:cNvSpPr/>
          <p:nvPr/>
        </p:nvSpPr>
        <p:spPr>
          <a:xfrm>
            <a:off x="7575671" y="2197033"/>
            <a:ext cx="1859596" cy="1859599"/>
          </a:xfrm>
          <a:prstGeom prst="ellipse">
            <a:avLst/>
          </a:prstGeom>
          <a:solidFill>
            <a:schemeClr val="accent6"/>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49" name="Shape 9155">
            <a:extLst>
              <a:ext uri="{FF2B5EF4-FFF2-40B4-BE49-F238E27FC236}">
                <a16:creationId xmlns:a16="http://schemas.microsoft.com/office/drawing/2014/main" id="{8A828F3B-2E01-D14A-82BB-D631E74CF3A6}"/>
              </a:ext>
            </a:extLst>
          </p:cNvPr>
          <p:cNvSpPr/>
          <p:nvPr/>
        </p:nvSpPr>
        <p:spPr>
          <a:xfrm>
            <a:off x="2633517" y="2197033"/>
            <a:ext cx="1859596" cy="1859599"/>
          </a:xfrm>
          <a:prstGeom prst="ellipse">
            <a:avLst/>
          </a:prstGeom>
          <a:solidFill>
            <a:schemeClr val="accent2"/>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44" name="Shape 9155">
            <a:extLst>
              <a:ext uri="{FF2B5EF4-FFF2-40B4-BE49-F238E27FC236}">
                <a16:creationId xmlns:a16="http://schemas.microsoft.com/office/drawing/2014/main" id="{11DC38E9-5B18-CB48-BB7E-3DF19FAE4312}"/>
              </a:ext>
            </a:extLst>
          </p:cNvPr>
          <p:cNvSpPr/>
          <p:nvPr/>
        </p:nvSpPr>
        <p:spPr>
          <a:xfrm>
            <a:off x="6464309" y="1492045"/>
            <a:ext cx="1859596" cy="1859599"/>
          </a:xfrm>
          <a:prstGeom prst="ellipse">
            <a:avLst/>
          </a:prstGeom>
          <a:solidFill>
            <a:schemeClr val="accent5"/>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42" name="Shape 9159">
            <a:extLst>
              <a:ext uri="{FF2B5EF4-FFF2-40B4-BE49-F238E27FC236}">
                <a16:creationId xmlns:a16="http://schemas.microsoft.com/office/drawing/2014/main" id="{A6A634F1-8F99-8C43-ACD7-E038048A116B}"/>
              </a:ext>
            </a:extLst>
          </p:cNvPr>
          <p:cNvSpPr/>
          <p:nvPr/>
        </p:nvSpPr>
        <p:spPr>
          <a:xfrm>
            <a:off x="3892930" y="1492044"/>
            <a:ext cx="1859596" cy="1859597"/>
          </a:xfrm>
          <a:prstGeom prst="ellipse">
            <a:avLst/>
          </a:prstGeom>
          <a:solidFill>
            <a:schemeClr val="accent3"/>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38" name="Shape 9165">
            <a:extLst>
              <a:ext uri="{FF2B5EF4-FFF2-40B4-BE49-F238E27FC236}">
                <a16:creationId xmlns:a16="http://schemas.microsoft.com/office/drawing/2014/main" id="{4B3AED8B-99DE-1E45-BA07-D595F0BC29B9}"/>
              </a:ext>
            </a:extLst>
          </p:cNvPr>
          <p:cNvSpPr/>
          <p:nvPr/>
        </p:nvSpPr>
        <p:spPr>
          <a:xfrm>
            <a:off x="8899606" y="1492044"/>
            <a:ext cx="2176383" cy="2176387"/>
          </a:xfrm>
          <a:prstGeom prst="ellipse">
            <a:avLst/>
          </a:prstGeom>
          <a:solidFill>
            <a:schemeClr val="accent1">
              <a:lumMod val="75000"/>
            </a:schemeClr>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36" name="Shape 9168">
            <a:extLst>
              <a:ext uri="{FF2B5EF4-FFF2-40B4-BE49-F238E27FC236}">
                <a16:creationId xmlns:a16="http://schemas.microsoft.com/office/drawing/2014/main" id="{6A12290F-1C35-8B46-886E-E5ADB5447606}"/>
              </a:ext>
            </a:extLst>
          </p:cNvPr>
          <p:cNvSpPr/>
          <p:nvPr/>
        </p:nvSpPr>
        <p:spPr>
          <a:xfrm>
            <a:off x="1116013" y="1492045"/>
            <a:ext cx="2181425" cy="2181428"/>
          </a:xfrm>
          <a:prstGeom prst="ellipse">
            <a:avLst/>
          </a:prstGeom>
          <a:solidFill>
            <a:schemeClr val="accent1"/>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15" name="Shape 9180">
            <a:extLst>
              <a:ext uri="{FF2B5EF4-FFF2-40B4-BE49-F238E27FC236}">
                <a16:creationId xmlns:a16="http://schemas.microsoft.com/office/drawing/2014/main" id="{05C8ACEB-AE71-1542-9806-BDBC5F977535}"/>
              </a:ext>
            </a:extLst>
          </p:cNvPr>
          <p:cNvSpPr/>
          <p:nvPr/>
        </p:nvSpPr>
        <p:spPr>
          <a:xfrm>
            <a:off x="2116042" y="3846521"/>
            <a:ext cx="181365" cy="181367"/>
          </a:xfrm>
          <a:prstGeom prst="ellipse">
            <a:avLst/>
          </a:pr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6" name="Shape 9181">
            <a:extLst>
              <a:ext uri="{FF2B5EF4-FFF2-40B4-BE49-F238E27FC236}">
                <a16:creationId xmlns:a16="http://schemas.microsoft.com/office/drawing/2014/main" id="{A04F9FA3-F475-5943-85C3-8CAFC23F8948}"/>
              </a:ext>
            </a:extLst>
          </p:cNvPr>
          <p:cNvSpPr/>
          <p:nvPr/>
        </p:nvSpPr>
        <p:spPr>
          <a:xfrm>
            <a:off x="4709734" y="3846521"/>
            <a:ext cx="181367" cy="181367"/>
          </a:xfrm>
          <a:prstGeom prst="ellipse">
            <a:avLst/>
          </a:pr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7" name="Shape 9182">
            <a:extLst>
              <a:ext uri="{FF2B5EF4-FFF2-40B4-BE49-F238E27FC236}">
                <a16:creationId xmlns:a16="http://schemas.microsoft.com/office/drawing/2014/main" id="{C2259212-2B5A-B244-803D-D40879FED653}"/>
              </a:ext>
            </a:extLst>
          </p:cNvPr>
          <p:cNvSpPr/>
          <p:nvPr/>
        </p:nvSpPr>
        <p:spPr>
          <a:xfrm>
            <a:off x="9897117" y="3846521"/>
            <a:ext cx="181367" cy="181367"/>
          </a:xfrm>
          <a:prstGeom prst="ellipse">
            <a:avLst/>
          </a:prstGeom>
          <a:solidFill>
            <a:schemeClr val="accent1">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8" name="Shape 9183">
            <a:extLst>
              <a:ext uri="{FF2B5EF4-FFF2-40B4-BE49-F238E27FC236}">
                <a16:creationId xmlns:a16="http://schemas.microsoft.com/office/drawing/2014/main" id="{68EB25EA-26EA-4244-A4E0-FA8BAED1D44D}"/>
              </a:ext>
            </a:extLst>
          </p:cNvPr>
          <p:cNvSpPr/>
          <p:nvPr/>
        </p:nvSpPr>
        <p:spPr>
          <a:xfrm>
            <a:off x="7303426" y="3846521"/>
            <a:ext cx="181367" cy="181367"/>
          </a:xfrm>
          <a:prstGeom prst="ellipse">
            <a:avLst/>
          </a:pr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9" name="Shape 9184">
            <a:extLst>
              <a:ext uri="{FF2B5EF4-FFF2-40B4-BE49-F238E27FC236}">
                <a16:creationId xmlns:a16="http://schemas.microsoft.com/office/drawing/2014/main" id="{690E076E-80FA-2D45-9423-CC58406D83A3}"/>
              </a:ext>
            </a:extLst>
          </p:cNvPr>
          <p:cNvSpPr/>
          <p:nvPr/>
        </p:nvSpPr>
        <p:spPr>
          <a:xfrm>
            <a:off x="3412887" y="4704075"/>
            <a:ext cx="181367" cy="181367"/>
          </a:xfrm>
          <a:prstGeom prst="ellipse">
            <a:avLst/>
          </a:pr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0" name="Shape 9185">
            <a:extLst>
              <a:ext uri="{FF2B5EF4-FFF2-40B4-BE49-F238E27FC236}">
                <a16:creationId xmlns:a16="http://schemas.microsoft.com/office/drawing/2014/main" id="{9D5C10C1-2136-004E-90C9-788FB73016C7}"/>
              </a:ext>
            </a:extLst>
          </p:cNvPr>
          <p:cNvSpPr/>
          <p:nvPr/>
        </p:nvSpPr>
        <p:spPr>
          <a:xfrm>
            <a:off x="6006579" y="4704075"/>
            <a:ext cx="181367" cy="181367"/>
          </a:xfrm>
          <a:prstGeom prst="ellipse">
            <a:avLst/>
          </a:pr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1" name="Shape 9186">
            <a:extLst>
              <a:ext uri="{FF2B5EF4-FFF2-40B4-BE49-F238E27FC236}">
                <a16:creationId xmlns:a16="http://schemas.microsoft.com/office/drawing/2014/main" id="{CBB54949-1ACD-1E4C-9D1C-12CA007DF67A}"/>
              </a:ext>
            </a:extLst>
          </p:cNvPr>
          <p:cNvSpPr/>
          <p:nvPr/>
        </p:nvSpPr>
        <p:spPr>
          <a:xfrm>
            <a:off x="8600271" y="4704075"/>
            <a:ext cx="181367" cy="181367"/>
          </a:xfrm>
          <a:prstGeom prst="ellipse">
            <a:avLst/>
          </a:prstGeom>
          <a:solidFill>
            <a:schemeClr val="accent6"/>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9" name="Shape 9188">
            <a:extLst>
              <a:ext uri="{FF2B5EF4-FFF2-40B4-BE49-F238E27FC236}">
                <a16:creationId xmlns:a16="http://schemas.microsoft.com/office/drawing/2014/main" id="{1A66FA81-4D89-A34C-90CB-2F2B7C066680}"/>
              </a:ext>
            </a:extLst>
          </p:cNvPr>
          <p:cNvSpPr/>
          <p:nvPr/>
        </p:nvSpPr>
        <p:spPr>
          <a:xfrm>
            <a:off x="2301481" y="3999088"/>
            <a:ext cx="1111407" cy="738953"/>
          </a:xfrm>
          <a:prstGeom prst="line">
            <a:avLst/>
          </a:prstGeom>
          <a:noFill/>
          <a:ln w="38100" cap="flat">
            <a:solidFill>
              <a:schemeClr val="bg1">
                <a:lumMod val="85000"/>
              </a:schemeClr>
            </a:solidFill>
            <a:prstDash val="solid"/>
            <a:miter lim="400000"/>
          </a:ln>
          <a:effectLst/>
        </p:spPr>
        <p:txBody>
          <a:bodyPr wrap="square" lIns="19051" tIns="19051" rIns="19051" bIns="19051" numCol="1" anchor="ctr">
            <a:noAutofit/>
          </a:bodyPr>
          <a:lstStyle/>
          <a:p>
            <a:endParaRPr sz="2532" dirty="0">
              <a:latin typeface="Lato Light" panose="020F0502020204030203" pitchFamily="34" charset="0"/>
            </a:endParaRPr>
          </a:p>
        </p:txBody>
      </p:sp>
      <p:sp>
        <p:nvSpPr>
          <p:cNvPr id="10" name="Shape 9189">
            <a:extLst>
              <a:ext uri="{FF2B5EF4-FFF2-40B4-BE49-F238E27FC236}">
                <a16:creationId xmlns:a16="http://schemas.microsoft.com/office/drawing/2014/main" id="{C15D6289-87BF-FE43-899D-990C529B9DA7}"/>
              </a:ext>
            </a:extLst>
          </p:cNvPr>
          <p:cNvSpPr/>
          <p:nvPr/>
        </p:nvSpPr>
        <p:spPr>
          <a:xfrm flipV="1">
            <a:off x="3598326" y="3999088"/>
            <a:ext cx="1111407" cy="738953"/>
          </a:xfrm>
          <a:prstGeom prst="line">
            <a:avLst/>
          </a:prstGeom>
          <a:noFill/>
          <a:ln w="38100" cap="flat">
            <a:solidFill>
              <a:schemeClr val="bg1">
                <a:lumMod val="85000"/>
              </a:schemeClr>
            </a:solidFill>
            <a:prstDash val="solid"/>
            <a:miter lim="400000"/>
          </a:ln>
          <a:effectLst/>
        </p:spPr>
        <p:txBody>
          <a:bodyPr wrap="square" lIns="19051" tIns="19051" rIns="19051" bIns="19051" numCol="1" anchor="ctr">
            <a:noAutofit/>
          </a:bodyPr>
          <a:lstStyle/>
          <a:p>
            <a:endParaRPr sz="2532" dirty="0">
              <a:latin typeface="Lato Light" panose="020F0502020204030203" pitchFamily="34" charset="0"/>
            </a:endParaRPr>
          </a:p>
        </p:txBody>
      </p:sp>
      <p:sp>
        <p:nvSpPr>
          <p:cNvPr id="11" name="Shape 9190">
            <a:extLst>
              <a:ext uri="{FF2B5EF4-FFF2-40B4-BE49-F238E27FC236}">
                <a16:creationId xmlns:a16="http://schemas.microsoft.com/office/drawing/2014/main" id="{9E7CA686-63F7-3A4E-A1C7-955288C70C3E}"/>
              </a:ext>
            </a:extLst>
          </p:cNvPr>
          <p:cNvSpPr/>
          <p:nvPr/>
        </p:nvSpPr>
        <p:spPr>
          <a:xfrm>
            <a:off x="4895173" y="3999088"/>
            <a:ext cx="1111407" cy="738953"/>
          </a:xfrm>
          <a:prstGeom prst="line">
            <a:avLst/>
          </a:prstGeom>
          <a:noFill/>
          <a:ln w="38100" cap="flat">
            <a:solidFill>
              <a:schemeClr val="bg1">
                <a:lumMod val="85000"/>
              </a:schemeClr>
            </a:solidFill>
            <a:prstDash val="solid"/>
            <a:miter lim="400000"/>
          </a:ln>
          <a:effectLst/>
        </p:spPr>
        <p:txBody>
          <a:bodyPr wrap="square" lIns="19051" tIns="19051" rIns="19051" bIns="19051" numCol="1" anchor="ctr">
            <a:noAutofit/>
          </a:bodyPr>
          <a:lstStyle/>
          <a:p>
            <a:endParaRPr sz="2532" dirty="0">
              <a:latin typeface="Lato Light" panose="020F0502020204030203" pitchFamily="34" charset="0"/>
            </a:endParaRPr>
          </a:p>
        </p:txBody>
      </p:sp>
      <p:sp>
        <p:nvSpPr>
          <p:cNvPr id="12" name="Shape 9191">
            <a:extLst>
              <a:ext uri="{FF2B5EF4-FFF2-40B4-BE49-F238E27FC236}">
                <a16:creationId xmlns:a16="http://schemas.microsoft.com/office/drawing/2014/main" id="{F77ACBD5-4267-214F-9966-586304BF7B64}"/>
              </a:ext>
            </a:extLst>
          </p:cNvPr>
          <p:cNvSpPr/>
          <p:nvPr/>
        </p:nvSpPr>
        <p:spPr>
          <a:xfrm flipV="1">
            <a:off x="6192019" y="3999088"/>
            <a:ext cx="1111407" cy="738953"/>
          </a:xfrm>
          <a:prstGeom prst="line">
            <a:avLst/>
          </a:prstGeom>
          <a:noFill/>
          <a:ln w="38100" cap="flat">
            <a:solidFill>
              <a:schemeClr val="bg1">
                <a:lumMod val="85000"/>
              </a:schemeClr>
            </a:solidFill>
            <a:prstDash val="solid"/>
            <a:miter lim="400000"/>
          </a:ln>
          <a:effectLst/>
        </p:spPr>
        <p:txBody>
          <a:bodyPr wrap="square" lIns="19051" tIns="19051" rIns="19051" bIns="19051" numCol="1" anchor="ctr">
            <a:noAutofit/>
          </a:bodyPr>
          <a:lstStyle/>
          <a:p>
            <a:endParaRPr sz="2532" dirty="0">
              <a:latin typeface="Lato Light" panose="020F0502020204030203" pitchFamily="34" charset="0"/>
            </a:endParaRPr>
          </a:p>
        </p:txBody>
      </p:sp>
      <p:sp>
        <p:nvSpPr>
          <p:cNvPr id="13" name="Shape 9192">
            <a:extLst>
              <a:ext uri="{FF2B5EF4-FFF2-40B4-BE49-F238E27FC236}">
                <a16:creationId xmlns:a16="http://schemas.microsoft.com/office/drawing/2014/main" id="{195E67E2-70A2-1845-B284-097F3C8023FF}"/>
              </a:ext>
            </a:extLst>
          </p:cNvPr>
          <p:cNvSpPr/>
          <p:nvPr/>
        </p:nvSpPr>
        <p:spPr>
          <a:xfrm>
            <a:off x="7484990" y="3999088"/>
            <a:ext cx="1111407" cy="738953"/>
          </a:xfrm>
          <a:prstGeom prst="line">
            <a:avLst/>
          </a:prstGeom>
          <a:noFill/>
          <a:ln w="38100" cap="flat">
            <a:solidFill>
              <a:schemeClr val="bg1">
                <a:lumMod val="85000"/>
              </a:schemeClr>
            </a:solidFill>
            <a:prstDash val="solid"/>
            <a:miter lim="400000"/>
          </a:ln>
          <a:effectLst/>
        </p:spPr>
        <p:txBody>
          <a:bodyPr wrap="square" lIns="19051" tIns="19051" rIns="19051" bIns="19051" numCol="1" anchor="ctr">
            <a:noAutofit/>
          </a:bodyPr>
          <a:lstStyle/>
          <a:p>
            <a:endParaRPr sz="2532" dirty="0">
              <a:latin typeface="Lato Light" panose="020F0502020204030203" pitchFamily="34" charset="0"/>
            </a:endParaRPr>
          </a:p>
        </p:txBody>
      </p:sp>
      <p:sp>
        <p:nvSpPr>
          <p:cNvPr id="14" name="Shape 9193">
            <a:extLst>
              <a:ext uri="{FF2B5EF4-FFF2-40B4-BE49-F238E27FC236}">
                <a16:creationId xmlns:a16="http://schemas.microsoft.com/office/drawing/2014/main" id="{7431E62E-AABF-7543-9AFA-A5C88EAF227D}"/>
              </a:ext>
            </a:extLst>
          </p:cNvPr>
          <p:cNvSpPr/>
          <p:nvPr/>
        </p:nvSpPr>
        <p:spPr>
          <a:xfrm flipV="1">
            <a:off x="8781834" y="3999088"/>
            <a:ext cx="1111407" cy="738953"/>
          </a:xfrm>
          <a:prstGeom prst="line">
            <a:avLst/>
          </a:prstGeom>
          <a:noFill/>
          <a:ln w="38100" cap="flat">
            <a:solidFill>
              <a:schemeClr val="bg1">
                <a:lumMod val="85000"/>
              </a:schemeClr>
            </a:solidFill>
            <a:prstDash val="solid"/>
            <a:miter lim="400000"/>
          </a:ln>
          <a:effectLst/>
        </p:spPr>
        <p:txBody>
          <a:bodyPr wrap="square" lIns="19051" tIns="19051" rIns="19051" bIns="19051" numCol="1" anchor="ctr">
            <a:noAutofit/>
          </a:bodyPr>
          <a:lstStyle/>
          <a:p>
            <a:endParaRPr sz="2532" dirty="0">
              <a:latin typeface="Lato Light" panose="020F0502020204030203" pitchFamily="34" charset="0"/>
            </a:endParaRPr>
          </a:p>
        </p:txBody>
      </p:sp>
      <p:sp>
        <p:nvSpPr>
          <p:cNvPr id="47" name="TextBox 46">
            <a:extLst>
              <a:ext uri="{FF2B5EF4-FFF2-40B4-BE49-F238E27FC236}">
                <a16:creationId xmlns:a16="http://schemas.microsoft.com/office/drawing/2014/main" id="{94254010-E171-E547-96F6-02B0A241758D}"/>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48" name="TextBox 47">
            <a:extLst>
              <a:ext uri="{FF2B5EF4-FFF2-40B4-BE49-F238E27FC236}">
                <a16:creationId xmlns:a16="http://schemas.microsoft.com/office/drawing/2014/main" id="{4571E011-B48A-7041-B769-57C51C318057}"/>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53" name="Freeform 41">
            <a:extLst>
              <a:ext uri="{FF2B5EF4-FFF2-40B4-BE49-F238E27FC236}">
                <a16:creationId xmlns:a16="http://schemas.microsoft.com/office/drawing/2014/main" id="{FFE0D3B4-321E-C64B-A511-76898C4E9354}"/>
              </a:ext>
            </a:extLst>
          </p:cNvPr>
          <p:cNvSpPr>
            <a:spLocks noChangeArrowheads="1"/>
          </p:cNvSpPr>
          <p:nvPr/>
        </p:nvSpPr>
        <p:spPr bwMode="auto">
          <a:xfrm>
            <a:off x="1706961" y="2164907"/>
            <a:ext cx="779383" cy="830660"/>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54" name="Freeform 89">
            <a:extLst>
              <a:ext uri="{FF2B5EF4-FFF2-40B4-BE49-F238E27FC236}">
                <a16:creationId xmlns:a16="http://schemas.microsoft.com/office/drawing/2014/main" id="{91A5C80F-7552-2A47-9827-D5443E500559}"/>
              </a:ext>
            </a:extLst>
          </p:cNvPr>
          <p:cNvSpPr>
            <a:spLocks noChangeArrowheads="1"/>
          </p:cNvSpPr>
          <p:nvPr/>
        </p:nvSpPr>
        <p:spPr bwMode="auto">
          <a:xfrm>
            <a:off x="7126676" y="2189715"/>
            <a:ext cx="620464" cy="464256"/>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57" name="Freeform 91">
            <a:extLst>
              <a:ext uri="{FF2B5EF4-FFF2-40B4-BE49-F238E27FC236}">
                <a16:creationId xmlns:a16="http://schemas.microsoft.com/office/drawing/2014/main" id="{7EF36621-3847-1B49-ACFE-443882686E88}"/>
              </a:ext>
            </a:extLst>
          </p:cNvPr>
          <p:cNvSpPr>
            <a:spLocks noChangeArrowheads="1"/>
          </p:cNvSpPr>
          <p:nvPr/>
        </p:nvSpPr>
        <p:spPr bwMode="auto">
          <a:xfrm>
            <a:off x="5723550" y="2525396"/>
            <a:ext cx="788321" cy="738267"/>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58" name="TextBox 57">
            <a:extLst>
              <a:ext uri="{FF2B5EF4-FFF2-40B4-BE49-F238E27FC236}">
                <a16:creationId xmlns:a16="http://schemas.microsoft.com/office/drawing/2014/main" id="{280D0F6A-1AF7-9840-B1CD-E23AB840ACDD}"/>
              </a:ext>
            </a:extLst>
          </p:cNvPr>
          <p:cNvSpPr txBox="1"/>
          <p:nvPr/>
        </p:nvSpPr>
        <p:spPr>
          <a:xfrm>
            <a:off x="1513574" y="4175711"/>
            <a:ext cx="1340432" cy="584775"/>
          </a:xfrm>
          <a:prstGeom prst="rect">
            <a:avLst/>
          </a:prstGeom>
          <a:noFill/>
        </p:spPr>
        <p:txBody>
          <a:bodyPr wrap="none" rtlCol="0">
            <a:spAutoFit/>
          </a:bodyPr>
          <a:lstStyle/>
          <a:p>
            <a:pPr algn="ctr"/>
            <a:r>
              <a:rPr lang="en-US" sz="1600" b="1" dirty="0">
                <a:solidFill>
                  <a:schemeClr val="accent1"/>
                </a:solidFill>
                <a:latin typeface="Poppins" pitchFamily="2" charset="77"/>
                <a:cs typeface="Poppins" pitchFamily="2" charset="77"/>
              </a:rPr>
              <a:t>EXECUTIVE </a:t>
            </a:r>
            <a:br>
              <a:rPr lang="en-US" sz="1600" b="1" dirty="0">
                <a:solidFill>
                  <a:schemeClr val="accent1"/>
                </a:solidFill>
                <a:latin typeface="Poppins" pitchFamily="2" charset="77"/>
                <a:cs typeface="Poppins" pitchFamily="2" charset="77"/>
              </a:rPr>
            </a:br>
            <a:r>
              <a:rPr lang="en-US" sz="1600" b="1" dirty="0">
                <a:solidFill>
                  <a:schemeClr val="accent1"/>
                </a:solidFill>
                <a:latin typeface="Poppins" pitchFamily="2" charset="77"/>
              </a:rPr>
              <a:t>SUMMARY</a:t>
            </a:r>
          </a:p>
        </p:txBody>
      </p:sp>
      <p:sp>
        <p:nvSpPr>
          <p:cNvPr id="59" name="TextBox 58">
            <a:extLst>
              <a:ext uri="{FF2B5EF4-FFF2-40B4-BE49-F238E27FC236}">
                <a16:creationId xmlns:a16="http://schemas.microsoft.com/office/drawing/2014/main" id="{F7C80298-3226-E049-BB78-9A2927706DEB}"/>
              </a:ext>
            </a:extLst>
          </p:cNvPr>
          <p:cNvSpPr txBox="1"/>
          <p:nvPr/>
        </p:nvSpPr>
        <p:spPr>
          <a:xfrm>
            <a:off x="3994589" y="4290033"/>
            <a:ext cx="1600118" cy="584775"/>
          </a:xfrm>
          <a:prstGeom prst="rect">
            <a:avLst/>
          </a:prstGeom>
          <a:noFill/>
        </p:spPr>
        <p:txBody>
          <a:bodyPr wrap="none" rtlCol="0">
            <a:spAutoFit/>
          </a:bodyPr>
          <a:lstStyle/>
          <a:p>
            <a:pPr algn="ctr"/>
            <a:r>
              <a:rPr lang="en-US" sz="1600" b="1" dirty="0">
                <a:solidFill>
                  <a:schemeClr val="accent3"/>
                </a:solidFill>
                <a:latin typeface="Poppins" pitchFamily="2" charset="77"/>
              </a:rPr>
              <a:t>COST</a:t>
            </a:r>
            <a:r>
              <a:rPr lang="en-US" sz="1600" b="1" dirty="0">
                <a:solidFill>
                  <a:schemeClr val="accent3"/>
                </a:solidFill>
                <a:latin typeface="Poppins" pitchFamily="2" charset="77"/>
                <a:cs typeface="Poppins" pitchFamily="2" charset="77"/>
              </a:rPr>
              <a:t> </a:t>
            </a:r>
            <a:r>
              <a:rPr lang="en-US" sz="1600" b="1" dirty="0">
                <a:solidFill>
                  <a:schemeClr val="accent3"/>
                </a:solidFill>
                <a:latin typeface="Poppins" pitchFamily="2" charset="77"/>
              </a:rPr>
              <a:t>BENEFIT</a:t>
            </a:r>
            <a:br>
              <a:rPr lang="en-US" sz="1600" b="1" dirty="0">
                <a:solidFill>
                  <a:schemeClr val="accent3"/>
                </a:solidFill>
                <a:latin typeface="Poppins" pitchFamily="2" charset="77"/>
                <a:cs typeface="Poppins" pitchFamily="2" charset="77"/>
              </a:rPr>
            </a:br>
            <a:r>
              <a:rPr lang="en-US" sz="1600" b="1" dirty="0">
                <a:solidFill>
                  <a:schemeClr val="accent3"/>
                </a:solidFill>
                <a:latin typeface="Poppins" pitchFamily="2" charset="77"/>
                <a:cs typeface="Poppins" pitchFamily="2" charset="77"/>
              </a:rPr>
              <a:t> </a:t>
            </a:r>
            <a:r>
              <a:rPr lang="en-US" sz="1600" b="1" dirty="0">
                <a:solidFill>
                  <a:schemeClr val="accent3"/>
                </a:solidFill>
                <a:latin typeface="Poppins" pitchFamily="2" charset="77"/>
              </a:rPr>
              <a:t>ANALYSIS</a:t>
            </a:r>
          </a:p>
        </p:txBody>
      </p:sp>
      <p:sp>
        <p:nvSpPr>
          <p:cNvPr id="60" name="TextBox 59">
            <a:extLst>
              <a:ext uri="{FF2B5EF4-FFF2-40B4-BE49-F238E27FC236}">
                <a16:creationId xmlns:a16="http://schemas.microsoft.com/office/drawing/2014/main" id="{E95A6CEA-74B3-7747-9EDC-A85286334703}"/>
              </a:ext>
            </a:extLst>
          </p:cNvPr>
          <p:cNvSpPr txBox="1"/>
          <p:nvPr/>
        </p:nvSpPr>
        <p:spPr>
          <a:xfrm>
            <a:off x="6673718" y="4295471"/>
            <a:ext cx="1526380" cy="584775"/>
          </a:xfrm>
          <a:prstGeom prst="rect">
            <a:avLst/>
          </a:prstGeom>
          <a:noFill/>
        </p:spPr>
        <p:txBody>
          <a:bodyPr wrap="none" rtlCol="0">
            <a:spAutoFit/>
          </a:bodyPr>
          <a:lstStyle/>
          <a:p>
            <a:pPr algn="ctr"/>
            <a:r>
              <a:rPr lang="en-US" sz="1600" b="1" dirty="0">
                <a:solidFill>
                  <a:schemeClr val="accent5"/>
                </a:solidFill>
                <a:latin typeface="Poppins" pitchFamily="2" charset="77"/>
              </a:rPr>
              <a:t>INVESTMENT</a:t>
            </a:r>
            <a:r>
              <a:rPr lang="en-US" sz="1600" b="1" dirty="0">
                <a:solidFill>
                  <a:schemeClr val="tx2"/>
                </a:solidFill>
                <a:latin typeface="Poppins" pitchFamily="2" charset="77"/>
                <a:cs typeface="Poppins" pitchFamily="2" charset="77"/>
              </a:rPr>
              <a:t> </a:t>
            </a:r>
            <a:br>
              <a:rPr lang="en-US" sz="1600" b="1" dirty="0">
                <a:solidFill>
                  <a:schemeClr val="tx2"/>
                </a:solidFill>
                <a:latin typeface="Poppins" pitchFamily="2" charset="77"/>
                <a:cs typeface="Poppins" pitchFamily="2" charset="77"/>
              </a:rPr>
            </a:br>
            <a:r>
              <a:rPr lang="en-US" sz="1600" b="1" dirty="0">
                <a:solidFill>
                  <a:schemeClr val="accent5"/>
                </a:solidFill>
                <a:latin typeface="Poppins" pitchFamily="2" charset="77"/>
              </a:rPr>
              <a:t>APPRAISAL</a:t>
            </a:r>
          </a:p>
        </p:txBody>
      </p:sp>
      <p:sp>
        <p:nvSpPr>
          <p:cNvPr id="61" name="TextBox 60">
            <a:extLst>
              <a:ext uri="{FF2B5EF4-FFF2-40B4-BE49-F238E27FC236}">
                <a16:creationId xmlns:a16="http://schemas.microsoft.com/office/drawing/2014/main" id="{B712FC61-A2AE-AB47-9666-1EBF674E7469}"/>
              </a:ext>
            </a:extLst>
          </p:cNvPr>
          <p:cNvSpPr txBox="1"/>
          <p:nvPr/>
        </p:nvSpPr>
        <p:spPr>
          <a:xfrm>
            <a:off x="9268130" y="4230343"/>
            <a:ext cx="2188420" cy="338554"/>
          </a:xfrm>
          <a:prstGeom prst="rect">
            <a:avLst/>
          </a:prstGeom>
          <a:noFill/>
        </p:spPr>
        <p:txBody>
          <a:bodyPr wrap="none" rtlCol="0">
            <a:spAutoFit/>
          </a:bodyPr>
          <a:lstStyle/>
          <a:p>
            <a:pPr algn="ctr"/>
            <a:r>
              <a:rPr lang="en-US" sz="1600" b="1" dirty="0">
                <a:solidFill>
                  <a:schemeClr val="accent4"/>
                </a:solidFill>
                <a:latin typeface="Poppins" pitchFamily="2" charset="77"/>
              </a:rPr>
              <a:t>RECOMMENDATION</a:t>
            </a:r>
          </a:p>
        </p:txBody>
      </p:sp>
      <p:sp>
        <p:nvSpPr>
          <p:cNvPr id="62" name="TextBox 61">
            <a:extLst>
              <a:ext uri="{FF2B5EF4-FFF2-40B4-BE49-F238E27FC236}">
                <a16:creationId xmlns:a16="http://schemas.microsoft.com/office/drawing/2014/main" id="{0B01A95A-0B33-4A4B-BC8F-71CACC09AE6F}"/>
              </a:ext>
            </a:extLst>
          </p:cNvPr>
          <p:cNvSpPr txBox="1"/>
          <p:nvPr/>
        </p:nvSpPr>
        <p:spPr>
          <a:xfrm>
            <a:off x="2830411" y="5042098"/>
            <a:ext cx="1380506" cy="584775"/>
          </a:xfrm>
          <a:prstGeom prst="rect">
            <a:avLst/>
          </a:prstGeom>
          <a:noFill/>
        </p:spPr>
        <p:txBody>
          <a:bodyPr wrap="none" rtlCol="0">
            <a:spAutoFit/>
          </a:bodyPr>
          <a:lstStyle/>
          <a:p>
            <a:pPr algn="ctr"/>
            <a:r>
              <a:rPr lang="en-US" sz="1600" b="1" dirty="0">
                <a:solidFill>
                  <a:schemeClr val="accent2"/>
                </a:solidFill>
                <a:latin typeface="Poppins" pitchFamily="2" charset="77"/>
              </a:rPr>
              <a:t>STRATEGIC</a:t>
            </a:r>
            <a:r>
              <a:rPr lang="en-US" sz="1600" b="1" dirty="0">
                <a:solidFill>
                  <a:schemeClr val="accent2"/>
                </a:solidFill>
                <a:latin typeface="Poppins" pitchFamily="2" charset="77"/>
                <a:cs typeface="Poppins" pitchFamily="2" charset="77"/>
              </a:rPr>
              <a:t> </a:t>
            </a:r>
            <a:br>
              <a:rPr lang="en-US" sz="1600" b="1" dirty="0">
                <a:solidFill>
                  <a:schemeClr val="accent2"/>
                </a:solidFill>
                <a:latin typeface="Poppins" pitchFamily="2" charset="77"/>
                <a:cs typeface="Poppins" pitchFamily="2" charset="77"/>
              </a:rPr>
            </a:br>
            <a:r>
              <a:rPr lang="en-US" sz="1600" b="1" dirty="0">
                <a:solidFill>
                  <a:schemeClr val="accent2"/>
                </a:solidFill>
                <a:latin typeface="Poppins" pitchFamily="2" charset="77"/>
              </a:rPr>
              <a:t>ALIGNMENT</a:t>
            </a:r>
          </a:p>
        </p:txBody>
      </p:sp>
      <p:sp>
        <p:nvSpPr>
          <p:cNvPr id="63" name="TextBox 62">
            <a:extLst>
              <a:ext uri="{FF2B5EF4-FFF2-40B4-BE49-F238E27FC236}">
                <a16:creationId xmlns:a16="http://schemas.microsoft.com/office/drawing/2014/main" id="{8A8D4791-126F-D644-92E5-20C73933786D}"/>
              </a:ext>
            </a:extLst>
          </p:cNvPr>
          <p:cNvSpPr txBox="1"/>
          <p:nvPr/>
        </p:nvSpPr>
        <p:spPr>
          <a:xfrm>
            <a:off x="5316806" y="4902591"/>
            <a:ext cx="1588897" cy="584775"/>
          </a:xfrm>
          <a:prstGeom prst="rect">
            <a:avLst/>
          </a:prstGeom>
          <a:noFill/>
        </p:spPr>
        <p:txBody>
          <a:bodyPr wrap="none" rtlCol="0">
            <a:spAutoFit/>
          </a:bodyPr>
          <a:lstStyle/>
          <a:p>
            <a:pPr algn="ctr"/>
            <a:r>
              <a:rPr lang="en-US" sz="1600" b="1" dirty="0">
                <a:solidFill>
                  <a:schemeClr val="accent4"/>
                </a:solidFill>
                <a:latin typeface="Poppins" pitchFamily="2" charset="77"/>
              </a:rPr>
              <a:t>ALTERNATIVE</a:t>
            </a:r>
            <a:r>
              <a:rPr lang="en-US" sz="1600" b="1" dirty="0">
                <a:solidFill>
                  <a:schemeClr val="accent4"/>
                </a:solidFill>
                <a:latin typeface="Poppins" pitchFamily="2" charset="77"/>
                <a:cs typeface="Poppins" pitchFamily="2" charset="77"/>
              </a:rPr>
              <a:t> </a:t>
            </a:r>
            <a:br>
              <a:rPr lang="en-US" sz="1600" b="1" dirty="0">
                <a:solidFill>
                  <a:schemeClr val="accent4"/>
                </a:solidFill>
                <a:latin typeface="Poppins" pitchFamily="2" charset="77"/>
                <a:cs typeface="Poppins" pitchFamily="2" charset="77"/>
              </a:rPr>
            </a:br>
            <a:r>
              <a:rPr lang="en-US" sz="1600" b="1" dirty="0">
                <a:solidFill>
                  <a:schemeClr val="accent4"/>
                </a:solidFill>
                <a:latin typeface="Poppins" pitchFamily="2" charset="77"/>
              </a:rPr>
              <a:t>ANALYSIS</a:t>
            </a:r>
          </a:p>
        </p:txBody>
      </p:sp>
      <p:sp>
        <p:nvSpPr>
          <p:cNvPr id="64" name="TextBox 63">
            <a:extLst>
              <a:ext uri="{FF2B5EF4-FFF2-40B4-BE49-F238E27FC236}">
                <a16:creationId xmlns:a16="http://schemas.microsoft.com/office/drawing/2014/main" id="{04E44CB3-673D-B54C-AB91-6E933A89AB0A}"/>
              </a:ext>
            </a:extLst>
          </p:cNvPr>
          <p:cNvSpPr txBox="1"/>
          <p:nvPr/>
        </p:nvSpPr>
        <p:spPr>
          <a:xfrm>
            <a:off x="7826774" y="5060294"/>
            <a:ext cx="1728358" cy="338554"/>
          </a:xfrm>
          <a:prstGeom prst="rect">
            <a:avLst/>
          </a:prstGeom>
          <a:noFill/>
        </p:spPr>
        <p:txBody>
          <a:bodyPr wrap="none" rtlCol="0">
            <a:spAutoFit/>
          </a:bodyPr>
          <a:lstStyle/>
          <a:p>
            <a:pPr algn="ctr"/>
            <a:r>
              <a:rPr lang="en-US" sz="1600" b="1" dirty="0">
                <a:solidFill>
                  <a:schemeClr val="accent6"/>
                </a:solidFill>
                <a:latin typeface="Poppins" pitchFamily="2" charset="77"/>
              </a:rPr>
              <a:t>ACHIEVABILITY</a:t>
            </a:r>
          </a:p>
        </p:txBody>
      </p:sp>
      <p:sp>
        <p:nvSpPr>
          <p:cNvPr id="65" name="TextBox 64">
            <a:extLst>
              <a:ext uri="{FF2B5EF4-FFF2-40B4-BE49-F238E27FC236}">
                <a16:creationId xmlns:a16="http://schemas.microsoft.com/office/drawing/2014/main" id="{E721D747-38C0-2E47-8066-01C55203864A}"/>
              </a:ext>
            </a:extLst>
          </p:cNvPr>
          <p:cNvSpPr txBox="1"/>
          <p:nvPr/>
        </p:nvSpPr>
        <p:spPr>
          <a:xfrm>
            <a:off x="1380789" y="4720009"/>
            <a:ext cx="1538235" cy="1426031"/>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t>
            </a:r>
            <a:endParaRPr lang="de-DE" sz="1200" dirty="0"/>
          </a:p>
        </p:txBody>
      </p:sp>
      <p:sp>
        <p:nvSpPr>
          <p:cNvPr id="66" name="TextBox 65">
            <a:extLst>
              <a:ext uri="{FF2B5EF4-FFF2-40B4-BE49-F238E27FC236}">
                <a16:creationId xmlns:a16="http://schemas.microsoft.com/office/drawing/2014/main" id="{E00A2C60-A63F-4341-B18C-5F7B0B868A39}"/>
              </a:ext>
            </a:extLst>
          </p:cNvPr>
          <p:cNvSpPr txBox="1"/>
          <p:nvPr/>
        </p:nvSpPr>
        <p:spPr>
          <a:xfrm>
            <a:off x="4091324" y="4838388"/>
            <a:ext cx="1418184" cy="1426031"/>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a:t>
            </a:r>
          </a:p>
        </p:txBody>
      </p:sp>
      <p:sp>
        <p:nvSpPr>
          <p:cNvPr id="67" name="TextBox 66">
            <a:extLst>
              <a:ext uri="{FF2B5EF4-FFF2-40B4-BE49-F238E27FC236}">
                <a16:creationId xmlns:a16="http://schemas.microsoft.com/office/drawing/2014/main" id="{34C8FEAE-5773-9D48-95CB-B4E29F3872C3}"/>
              </a:ext>
            </a:extLst>
          </p:cNvPr>
          <p:cNvSpPr txBox="1"/>
          <p:nvPr/>
        </p:nvSpPr>
        <p:spPr>
          <a:xfrm>
            <a:off x="6670841" y="4802347"/>
            <a:ext cx="1418184" cy="1259319"/>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a methodology that …</a:t>
            </a:r>
          </a:p>
        </p:txBody>
      </p:sp>
      <p:sp>
        <p:nvSpPr>
          <p:cNvPr id="68" name="TextBox 67">
            <a:extLst>
              <a:ext uri="{FF2B5EF4-FFF2-40B4-BE49-F238E27FC236}">
                <a16:creationId xmlns:a16="http://schemas.microsoft.com/office/drawing/2014/main" id="{52868528-4815-324C-A137-C87D8D6DC78E}"/>
              </a:ext>
            </a:extLst>
          </p:cNvPr>
          <p:cNvSpPr txBox="1"/>
          <p:nvPr/>
        </p:nvSpPr>
        <p:spPr>
          <a:xfrm>
            <a:off x="9491747" y="4497726"/>
            <a:ext cx="1819867" cy="1592744"/>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summarizes the approach for how the project will address the business problem.  This section should also describe how desirable results will be achieved by moving forward with the project.</a:t>
            </a:r>
          </a:p>
        </p:txBody>
      </p:sp>
      <p:sp>
        <p:nvSpPr>
          <p:cNvPr id="69" name="TextBox 68">
            <a:extLst>
              <a:ext uri="{FF2B5EF4-FFF2-40B4-BE49-F238E27FC236}">
                <a16:creationId xmlns:a16="http://schemas.microsoft.com/office/drawing/2014/main" id="{676A4B26-3CF5-294C-8EC4-EF86B1CEB410}"/>
              </a:ext>
            </a:extLst>
          </p:cNvPr>
          <p:cNvSpPr txBox="1"/>
          <p:nvPr/>
        </p:nvSpPr>
        <p:spPr>
          <a:xfrm>
            <a:off x="7981861" y="5322439"/>
            <a:ext cx="1521699" cy="1092607"/>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contains an assessment of how difficult it will be for the organization to …</a:t>
            </a:r>
            <a:endParaRPr lang="de-DE" sz="1200" dirty="0"/>
          </a:p>
        </p:txBody>
      </p:sp>
      <p:sp>
        <p:nvSpPr>
          <p:cNvPr id="70" name="TextBox 69">
            <a:extLst>
              <a:ext uri="{FF2B5EF4-FFF2-40B4-BE49-F238E27FC236}">
                <a16:creationId xmlns:a16="http://schemas.microsoft.com/office/drawing/2014/main" id="{B08C95E8-177E-CA4F-8AF9-5C24CBB7E340}"/>
              </a:ext>
            </a:extLst>
          </p:cNvPr>
          <p:cNvSpPr txBox="1"/>
          <p:nvPr/>
        </p:nvSpPr>
        <p:spPr>
          <a:xfrm>
            <a:off x="5384225" y="5385485"/>
            <a:ext cx="1418184" cy="1092607"/>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a:t>
            </a:r>
          </a:p>
        </p:txBody>
      </p:sp>
      <p:sp>
        <p:nvSpPr>
          <p:cNvPr id="71" name="TextBox 70">
            <a:extLst>
              <a:ext uri="{FF2B5EF4-FFF2-40B4-BE49-F238E27FC236}">
                <a16:creationId xmlns:a16="http://schemas.microsoft.com/office/drawing/2014/main" id="{B2F085D1-BD91-9847-B353-7D270E329E62}"/>
              </a:ext>
            </a:extLst>
          </p:cNvPr>
          <p:cNvSpPr txBox="1"/>
          <p:nvPr/>
        </p:nvSpPr>
        <p:spPr>
          <a:xfrm>
            <a:off x="2725936" y="5584934"/>
            <a:ext cx="1538235" cy="925894"/>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a:t>
            </a:r>
          </a:p>
        </p:txBody>
      </p:sp>
      <p:sp>
        <p:nvSpPr>
          <p:cNvPr id="45" name="Freeform 31">
            <a:extLst>
              <a:ext uri="{FF2B5EF4-FFF2-40B4-BE49-F238E27FC236}">
                <a16:creationId xmlns:a16="http://schemas.microsoft.com/office/drawing/2014/main" id="{7D30AEF4-7183-47DD-B3BB-F83376BBE718}"/>
              </a:ext>
            </a:extLst>
          </p:cNvPr>
          <p:cNvSpPr>
            <a:spLocks noChangeArrowheads="1"/>
          </p:cNvSpPr>
          <p:nvPr/>
        </p:nvSpPr>
        <p:spPr bwMode="auto">
          <a:xfrm>
            <a:off x="3244986" y="2841967"/>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6" name="Freeform 13">
            <a:extLst>
              <a:ext uri="{FF2B5EF4-FFF2-40B4-BE49-F238E27FC236}">
                <a16:creationId xmlns:a16="http://schemas.microsoft.com/office/drawing/2014/main" id="{1BE13DBD-6865-439D-94C1-A3CA215CDC7D}"/>
              </a:ext>
            </a:extLst>
          </p:cNvPr>
          <p:cNvSpPr>
            <a:spLocks noChangeArrowheads="1"/>
          </p:cNvSpPr>
          <p:nvPr/>
        </p:nvSpPr>
        <p:spPr bwMode="auto">
          <a:xfrm>
            <a:off x="4396237" y="2124641"/>
            <a:ext cx="598681" cy="594403"/>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72" name="Freeform 43">
            <a:extLst>
              <a:ext uri="{FF2B5EF4-FFF2-40B4-BE49-F238E27FC236}">
                <a16:creationId xmlns:a16="http://schemas.microsoft.com/office/drawing/2014/main" id="{953239B3-FA65-437D-91A9-19932E9F90D7}"/>
              </a:ext>
            </a:extLst>
          </p:cNvPr>
          <p:cNvSpPr>
            <a:spLocks noChangeArrowheads="1"/>
          </p:cNvSpPr>
          <p:nvPr/>
        </p:nvSpPr>
        <p:spPr bwMode="auto">
          <a:xfrm>
            <a:off x="9647839" y="2110066"/>
            <a:ext cx="678599" cy="830660"/>
          </a:xfrm>
          <a:custGeom>
            <a:avLst/>
            <a:gdLst>
              <a:gd name="connsiteX0" fmla="*/ 481925 w 680677"/>
              <a:gd name="connsiteY0" fmla="*/ 414338 h 907690"/>
              <a:gd name="connsiteX1" fmla="*/ 521927 w 680677"/>
              <a:gd name="connsiteY1" fmla="*/ 454297 h 907690"/>
              <a:gd name="connsiteX2" fmla="*/ 368405 w 680677"/>
              <a:gd name="connsiteY2" fmla="*/ 607653 h 907690"/>
              <a:gd name="connsiteX3" fmla="*/ 271462 w 680677"/>
              <a:gd name="connsiteY3" fmla="*/ 510816 h 907690"/>
              <a:gd name="connsiteX4" fmla="*/ 311465 w 680677"/>
              <a:gd name="connsiteY4" fmla="*/ 470857 h 907690"/>
              <a:gd name="connsiteX5" fmla="*/ 368405 w 680677"/>
              <a:gd name="connsiteY5" fmla="*/ 527735 h 907690"/>
              <a:gd name="connsiteX6" fmla="*/ 169862 w 680677"/>
              <a:gd name="connsiteY6" fmla="*/ 368300 h 907690"/>
              <a:gd name="connsiteX7" fmla="*/ 395986 w 680677"/>
              <a:gd name="connsiteY7" fmla="*/ 368300 h 907690"/>
              <a:gd name="connsiteX8" fmla="*/ 395986 w 680677"/>
              <a:gd name="connsiteY8" fmla="*/ 424945 h 907690"/>
              <a:gd name="connsiteX9" fmla="*/ 226303 w 680677"/>
              <a:gd name="connsiteY9" fmla="*/ 424945 h 907690"/>
              <a:gd name="connsiteX10" fmla="*/ 226303 w 680677"/>
              <a:gd name="connsiteY10" fmla="*/ 652247 h 907690"/>
              <a:gd name="connsiteX11" fmla="*/ 452787 w 680677"/>
              <a:gd name="connsiteY11" fmla="*/ 652247 h 907690"/>
              <a:gd name="connsiteX12" fmla="*/ 452787 w 680677"/>
              <a:gd name="connsiteY12" fmla="*/ 567099 h 907690"/>
              <a:gd name="connsiteX13" fmla="*/ 509228 w 680677"/>
              <a:gd name="connsiteY13" fmla="*/ 567099 h 907690"/>
              <a:gd name="connsiteX14" fmla="*/ 509228 w 680677"/>
              <a:gd name="connsiteY14" fmla="*/ 709252 h 907690"/>
              <a:gd name="connsiteX15" fmla="*/ 169862 w 680677"/>
              <a:gd name="connsiteY15" fmla="*/ 709252 h 907690"/>
              <a:gd name="connsiteX16" fmla="*/ 45018 w 680677"/>
              <a:gd name="connsiteY16" fmla="*/ 85725 h 907690"/>
              <a:gd name="connsiteX17" fmla="*/ 141897 w 680677"/>
              <a:gd name="connsiteY17" fmla="*/ 85725 h 907690"/>
              <a:gd name="connsiteX18" fmla="*/ 141897 w 680677"/>
              <a:gd name="connsiteY18" fmla="*/ 142251 h 907690"/>
              <a:gd name="connsiteX19" fmla="*/ 68428 w 680677"/>
              <a:gd name="connsiteY19" fmla="*/ 142251 h 907690"/>
              <a:gd name="connsiteX20" fmla="*/ 56543 w 680677"/>
              <a:gd name="connsiteY20" fmla="*/ 154132 h 907690"/>
              <a:gd name="connsiteX21" fmla="*/ 56543 w 680677"/>
              <a:gd name="connsiteY21" fmla="*/ 839283 h 907690"/>
              <a:gd name="connsiteX22" fmla="*/ 68428 w 680677"/>
              <a:gd name="connsiteY22" fmla="*/ 850804 h 907690"/>
              <a:gd name="connsiteX23" fmla="*/ 612249 w 680677"/>
              <a:gd name="connsiteY23" fmla="*/ 850804 h 907690"/>
              <a:gd name="connsiteX24" fmla="*/ 624134 w 680677"/>
              <a:gd name="connsiteY24" fmla="*/ 839283 h 907690"/>
              <a:gd name="connsiteX25" fmla="*/ 624134 w 680677"/>
              <a:gd name="connsiteY25" fmla="*/ 154132 h 907690"/>
              <a:gd name="connsiteX26" fmla="*/ 612249 w 680677"/>
              <a:gd name="connsiteY26" fmla="*/ 142251 h 907690"/>
              <a:gd name="connsiteX27" fmla="*/ 538779 w 680677"/>
              <a:gd name="connsiteY27" fmla="*/ 142251 h 907690"/>
              <a:gd name="connsiteX28" fmla="*/ 538779 w 680677"/>
              <a:gd name="connsiteY28" fmla="*/ 85725 h 907690"/>
              <a:gd name="connsiteX29" fmla="*/ 635659 w 680677"/>
              <a:gd name="connsiteY29" fmla="*/ 85725 h 907690"/>
              <a:gd name="connsiteX30" fmla="*/ 680677 w 680677"/>
              <a:gd name="connsiteY30" fmla="*/ 130370 h 907690"/>
              <a:gd name="connsiteX31" fmla="*/ 680677 w 680677"/>
              <a:gd name="connsiteY31" fmla="*/ 862686 h 907690"/>
              <a:gd name="connsiteX32" fmla="*/ 635659 w 680677"/>
              <a:gd name="connsiteY32" fmla="*/ 907690 h 907690"/>
              <a:gd name="connsiteX33" fmla="*/ 45018 w 680677"/>
              <a:gd name="connsiteY33" fmla="*/ 907690 h 907690"/>
              <a:gd name="connsiteX34" fmla="*/ 0 w 680677"/>
              <a:gd name="connsiteY34" fmla="*/ 862686 h 907690"/>
              <a:gd name="connsiteX35" fmla="*/ 0 w 680677"/>
              <a:gd name="connsiteY35" fmla="*/ 130370 h 907690"/>
              <a:gd name="connsiteX36" fmla="*/ 339545 w 680677"/>
              <a:gd name="connsiteY36" fmla="*/ 56484 h 907690"/>
              <a:gd name="connsiteX37" fmla="*/ 311145 w 680677"/>
              <a:gd name="connsiteY37" fmla="*/ 85265 h 907690"/>
              <a:gd name="connsiteX38" fmla="*/ 339545 w 680677"/>
              <a:gd name="connsiteY38" fmla="*/ 113687 h 907690"/>
              <a:gd name="connsiteX39" fmla="*/ 367945 w 680677"/>
              <a:gd name="connsiteY39" fmla="*/ 85265 h 907690"/>
              <a:gd name="connsiteX40" fmla="*/ 339545 w 680677"/>
              <a:gd name="connsiteY40" fmla="*/ 56484 h 907690"/>
              <a:gd name="connsiteX41" fmla="*/ 282744 w 680677"/>
              <a:gd name="connsiteY41" fmla="*/ 0 h 907690"/>
              <a:gd name="connsiteX42" fmla="*/ 395986 w 680677"/>
              <a:gd name="connsiteY42" fmla="*/ 0 h 907690"/>
              <a:gd name="connsiteX43" fmla="*/ 484782 w 680677"/>
              <a:gd name="connsiteY43" fmla="*/ 76631 h 907690"/>
              <a:gd name="connsiteX44" fmla="*/ 509228 w 680677"/>
              <a:gd name="connsiteY44" fmla="*/ 85265 h 907690"/>
              <a:gd name="connsiteX45" fmla="*/ 509228 w 680677"/>
              <a:gd name="connsiteY45" fmla="*/ 226653 h 907690"/>
              <a:gd name="connsiteX46" fmla="*/ 169862 w 680677"/>
              <a:gd name="connsiteY46" fmla="*/ 226653 h 907690"/>
              <a:gd name="connsiteX47" fmla="*/ 169862 w 680677"/>
              <a:gd name="connsiteY47" fmla="*/ 85265 h 907690"/>
              <a:gd name="connsiteX48" fmla="*/ 194308 w 680677"/>
              <a:gd name="connsiteY48" fmla="*/ 76631 h 907690"/>
              <a:gd name="connsiteX49" fmla="*/ 282744 w 680677"/>
              <a:gd name="connsiteY49" fmla="*/ 0 h 90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80677" h="907690">
                <a:moveTo>
                  <a:pt x="481925" y="414338"/>
                </a:moveTo>
                <a:lnTo>
                  <a:pt x="521927" y="454297"/>
                </a:lnTo>
                <a:lnTo>
                  <a:pt x="368405" y="607653"/>
                </a:lnTo>
                <a:lnTo>
                  <a:pt x="271462" y="510816"/>
                </a:lnTo>
                <a:lnTo>
                  <a:pt x="311465" y="470857"/>
                </a:lnTo>
                <a:lnTo>
                  <a:pt x="368405" y="527735"/>
                </a:lnTo>
                <a:close/>
                <a:moveTo>
                  <a:pt x="169862" y="368300"/>
                </a:moveTo>
                <a:lnTo>
                  <a:pt x="395986" y="368300"/>
                </a:lnTo>
                <a:lnTo>
                  <a:pt x="395986" y="424945"/>
                </a:lnTo>
                <a:lnTo>
                  <a:pt x="226303" y="424945"/>
                </a:lnTo>
                <a:lnTo>
                  <a:pt x="226303" y="652247"/>
                </a:lnTo>
                <a:lnTo>
                  <a:pt x="452787" y="652247"/>
                </a:lnTo>
                <a:lnTo>
                  <a:pt x="452787" y="567099"/>
                </a:lnTo>
                <a:lnTo>
                  <a:pt x="509228" y="567099"/>
                </a:lnTo>
                <a:lnTo>
                  <a:pt x="509228" y="709252"/>
                </a:lnTo>
                <a:lnTo>
                  <a:pt x="169862" y="709252"/>
                </a:lnTo>
                <a:close/>
                <a:moveTo>
                  <a:pt x="45018" y="85725"/>
                </a:moveTo>
                <a:lnTo>
                  <a:pt x="141897" y="85725"/>
                </a:lnTo>
                <a:lnTo>
                  <a:pt x="141897" y="142251"/>
                </a:lnTo>
                <a:lnTo>
                  <a:pt x="68428" y="142251"/>
                </a:lnTo>
                <a:lnTo>
                  <a:pt x="56543" y="154132"/>
                </a:lnTo>
                <a:lnTo>
                  <a:pt x="56543" y="839283"/>
                </a:lnTo>
                <a:lnTo>
                  <a:pt x="68428" y="850804"/>
                </a:lnTo>
                <a:lnTo>
                  <a:pt x="612249" y="850804"/>
                </a:lnTo>
                <a:lnTo>
                  <a:pt x="624134" y="839283"/>
                </a:lnTo>
                <a:lnTo>
                  <a:pt x="624134" y="154132"/>
                </a:lnTo>
                <a:lnTo>
                  <a:pt x="612249" y="142251"/>
                </a:lnTo>
                <a:lnTo>
                  <a:pt x="538779" y="142251"/>
                </a:lnTo>
                <a:lnTo>
                  <a:pt x="538779" y="85725"/>
                </a:lnTo>
                <a:lnTo>
                  <a:pt x="635659" y="85725"/>
                </a:lnTo>
                <a:lnTo>
                  <a:pt x="680677" y="130370"/>
                </a:lnTo>
                <a:lnTo>
                  <a:pt x="680677" y="862686"/>
                </a:lnTo>
                <a:lnTo>
                  <a:pt x="635659" y="907690"/>
                </a:lnTo>
                <a:lnTo>
                  <a:pt x="45018" y="907690"/>
                </a:lnTo>
                <a:lnTo>
                  <a:pt x="0" y="862686"/>
                </a:lnTo>
                <a:lnTo>
                  <a:pt x="0" y="130370"/>
                </a:lnTo>
                <a:close/>
                <a:moveTo>
                  <a:pt x="339545" y="56484"/>
                </a:moveTo>
                <a:cubicBezTo>
                  <a:pt x="324087" y="56484"/>
                  <a:pt x="311145" y="69435"/>
                  <a:pt x="311145" y="85265"/>
                </a:cubicBezTo>
                <a:cubicBezTo>
                  <a:pt x="311145" y="100735"/>
                  <a:pt x="324087" y="113687"/>
                  <a:pt x="339545" y="113687"/>
                </a:cubicBezTo>
                <a:cubicBezTo>
                  <a:pt x="355003" y="113687"/>
                  <a:pt x="367945" y="100735"/>
                  <a:pt x="367945" y="85265"/>
                </a:cubicBezTo>
                <a:cubicBezTo>
                  <a:pt x="367945" y="69435"/>
                  <a:pt x="355003" y="56484"/>
                  <a:pt x="339545" y="56484"/>
                </a:cubicBezTo>
                <a:close/>
                <a:moveTo>
                  <a:pt x="282744" y="0"/>
                </a:moveTo>
                <a:lnTo>
                  <a:pt x="395986" y="0"/>
                </a:lnTo>
                <a:cubicBezTo>
                  <a:pt x="414320" y="36337"/>
                  <a:pt x="445956" y="64039"/>
                  <a:pt x="484782" y="76631"/>
                </a:cubicBezTo>
                <a:lnTo>
                  <a:pt x="509228" y="85265"/>
                </a:lnTo>
                <a:lnTo>
                  <a:pt x="509228" y="226653"/>
                </a:lnTo>
                <a:lnTo>
                  <a:pt x="169862" y="226653"/>
                </a:lnTo>
                <a:lnTo>
                  <a:pt x="169862" y="85265"/>
                </a:lnTo>
                <a:lnTo>
                  <a:pt x="194308" y="76631"/>
                </a:lnTo>
                <a:cubicBezTo>
                  <a:pt x="233134" y="64039"/>
                  <a:pt x="264770" y="36337"/>
                  <a:pt x="282744"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73" name="Freeform 88">
            <a:extLst>
              <a:ext uri="{FF2B5EF4-FFF2-40B4-BE49-F238E27FC236}">
                <a16:creationId xmlns:a16="http://schemas.microsoft.com/office/drawing/2014/main" id="{8834F0C8-8A0D-4F2B-8096-1B8E76D725CD}"/>
              </a:ext>
            </a:extLst>
          </p:cNvPr>
          <p:cNvSpPr>
            <a:spLocks noChangeArrowheads="1"/>
          </p:cNvSpPr>
          <p:nvPr/>
        </p:nvSpPr>
        <p:spPr bwMode="auto">
          <a:xfrm>
            <a:off x="8145757" y="2837591"/>
            <a:ext cx="694208" cy="616443"/>
          </a:xfrm>
          <a:custGeom>
            <a:avLst/>
            <a:gdLst>
              <a:gd name="T0" fmla="*/ 0 w 899752"/>
              <a:gd name="T1" fmla="*/ 674688 h 731474"/>
              <a:gd name="T2" fmla="*/ 899752 w 899752"/>
              <a:gd name="T3" fmla="*/ 674688 h 731474"/>
              <a:gd name="T4" fmla="*/ 899752 w 899752"/>
              <a:gd name="T5" fmla="*/ 731474 h 731474"/>
              <a:gd name="T6" fmla="*/ 0 w 899752"/>
              <a:gd name="T7" fmla="*/ 731474 h 731474"/>
              <a:gd name="T8" fmla="*/ 477948 w 899752"/>
              <a:gd name="T9" fmla="*/ 0 h 731474"/>
              <a:gd name="T10" fmla="*/ 646742 w 899752"/>
              <a:gd name="T11" fmla="*/ 0 h 731474"/>
              <a:gd name="T12" fmla="*/ 646742 w 899752"/>
              <a:gd name="T13" fmla="*/ 562219 h 731474"/>
              <a:gd name="T14" fmla="*/ 702886 w 899752"/>
              <a:gd name="T15" fmla="*/ 562219 h 731474"/>
              <a:gd name="T16" fmla="*/ 702886 w 899752"/>
              <a:gd name="T17" fmla="*/ 140465 h 731474"/>
              <a:gd name="T18" fmla="*/ 871680 w 899752"/>
              <a:gd name="T19" fmla="*/ 140465 h 731474"/>
              <a:gd name="T20" fmla="*/ 871680 w 899752"/>
              <a:gd name="T21" fmla="*/ 562219 h 731474"/>
              <a:gd name="T22" fmla="*/ 899752 w 899752"/>
              <a:gd name="T23" fmla="*/ 562219 h 731474"/>
              <a:gd name="T24" fmla="*/ 899752 w 899752"/>
              <a:gd name="T25" fmla="*/ 618765 h 731474"/>
              <a:gd name="T26" fmla="*/ 815176 w 899752"/>
              <a:gd name="T27" fmla="*/ 618765 h 731474"/>
              <a:gd name="T28" fmla="*/ 815176 w 899752"/>
              <a:gd name="T29" fmla="*/ 196651 h 731474"/>
              <a:gd name="T30" fmla="*/ 759031 w 899752"/>
              <a:gd name="T31" fmla="*/ 196651 h 731474"/>
              <a:gd name="T32" fmla="*/ 759031 w 899752"/>
              <a:gd name="T33" fmla="*/ 618765 h 731474"/>
              <a:gd name="T34" fmla="*/ 590597 w 899752"/>
              <a:gd name="T35" fmla="*/ 618765 h 731474"/>
              <a:gd name="T36" fmla="*/ 590597 w 899752"/>
              <a:gd name="T37" fmla="*/ 56186 h 731474"/>
              <a:gd name="T38" fmla="*/ 534093 w 899752"/>
              <a:gd name="T39" fmla="*/ 56186 h 731474"/>
              <a:gd name="T40" fmla="*/ 534093 w 899752"/>
              <a:gd name="T41" fmla="*/ 618765 h 731474"/>
              <a:gd name="T42" fmla="*/ 365659 w 899752"/>
              <a:gd name="T43" fmla="*/ 618765 h 731474"/>
              <a:gd name="T44" fmla="*/ 365659 w 899752"/>
              <a:gd name="T45" fmla="*/ 252837 h 731474"/>
              <a:gd name="T46" fmla="*/ 309155 w 899752"/>
              <a:gd name="T47" fmla="*/ 252837 h 731474"/>
              <a:gd name="T48" fmla="*/ 309155 w 899752"/>
              <a:gd name="T49" fmla="*/ 618765 h 731474"/>
              <a:gd name="T50" fmla="*/ 140721 w 899752"/>
              <a:gd name="T51" fmla="*/ 618765 h 731474"/>
              <a:gd name="T52" fmla="*/ 140721 w 899752"/>
              <a:gd name="T53" fmla="*/ 393661 h 731474"/>
              <a:gd name="T54" fmla="*/ 84217 w 899752"/>
              <a:gd name="T55" fmla="*/ 393661 h 731474"/>
              <a:gd name="T56" fmla="*/ 84217 w 899752"/>
              <a:gd name="T57" fmla="*/ 618765 h 731474"/>
              <a:gd name="T58" fmla="*/ 0 w 899752"/>
              <a:gd name="T59" fmla="*/ 618765 h 731474"/>
              <a:gd name="T60" fmla="*/ 0 w 899752"/>
              <a:gd name="T61" fmla="*/ 562219 h 731474"/>
              <a:gd name="T62" fmla="*/ 28072 w 899752"/>
              <a:gd name="T63" fmla="*/ 562219 h 731474"/>
              <a:gd name="T64" fmla="*/ 28072 w 899752"/>
              <a:gd name="T65" fmla="*/ 337476 h 731474"/>
              <a:gd name="T66" fmla="*/ 196866 w 899752"/>
              <a:gd name="T67" fmla="*/ 337476 h 731474"/>
              <a:gd name="T68" fmla="*/ 196866 w 899752"/>
              <a:gd name="T69" fmla="*/ 562219 h 731474"/>
              <a:gd name="T70" fmla="*/ 253010 w 899752"/>
              <a:gd name="T71" fmla="*/ 562219 h 731474"/>
              <a:gd name="T72" fmla="*/ 253010 w 899752"/>
              <a:gd name="T73" fmla="*/ 196651 h 731474"/>
              <a:gd name="T74" fmla="*/ 421804 w 899752"/>
              <a:gd name="T75" fmla="*/ 196651 h 731474"/>
              <a:gd name="T76" fmla="*/ 421804 w 899752"/>
              <a:gd name="T77" fmla="*/ 562219 h 731474"/>
              <a:gd name="T78" fmla="*/ 477948 w 899752"/>
              <a:gd name="T79" fmla="*/ 562219 h 7314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99752" h="731474">
                <a:moveTo>
                  <a:pt x="0" y="674688"/>
                </a:moveTo>
                <a:lnTo>
                  <a:pt x="899752" y="674688"/>
                </a:lnTo>
                <a:lnTo>
                  <a:pt x="899752" y="731474"/>
                </a:lnTo>
                <a:lnTo>
                  <a:pt x="0" y="731474"/>
                </a:lnTo>
                <a:lnTo>
                  <a:pt x="0" y="674688"/>
                </a:lnTo>
                <a:close/>
                <a:moveTo>
                  <a:pt x="477948" y="0"/>
                </a:moveTo>
                <a:lnTo>
                  <a:pt x="646742" y="0"/>
                </a:lnTo>
                <a:lnTo>
                  <a:pt x="646742" y="562219"/>
                </a:lnTo>
                <a:lnTo>
                  <a:pt x="702886" y="562219"/>
                </a:lnTo>
                <a:lnTo>
                  <a:pt x="702886" y="140465"/>
                </a:lnTo>
                <a:lnTo>
                  <a:pt x="871680" y="140465"/>
                </a:lnTo>
                <a:lnTo>
                  <a:pt x="871680" y="562219"/>
                </a:lnTo>
                <a:lnTo>
                  <a:pt x="899752" y="562219"/>
                </a:lnTo>
                <a:lnTo>
                  <a:pt x="899752" y="618765"/>
                </a:lnTo>
                <a:lnTo>
                  <a:pt x="815176" y="618765"/>
                </a:lnTo>
                <a:lnTo>
                  <a:pt x="815176" y="196651"/>
                </a:lnTo>
                <a:lnTo>
                  <a:pt x="759031" y="196651"/>
                </a:lnTo>
                <a:lnTo>
                  <a:pt x="759031" y="618765"/>
                </a:lnTo>
                <a:lnTo>
                  <a:pt x="590597" y="618765"/>
                </a:lnTo>
                <a:lnTo>
                  <a:pt x="590597" y="56186"/>
                </a:lnTo>
                <a:lnTo>
                  <a:pt x="534093" y="56186"/>
                </a:lnTo>
                <a:lnTo>
                  <a:pt x="534093" y="618765"/>
                </a:lnTo>
                <a:lnTo>
                  <a:pt x="365659" y="618765"/>
                </a:lnTo>
                <a:lnTo>
                  <a:pt x="365659" y="252837"/>
                </a:lnTo>
                <a:lnTo>
                  <a:pt x="309155" y="252837"/>
                </a:lnTo>
                <a:lnTo>
                  <a:pt x="309155" y="618765"/>
                </a:lnTo>
                <a:lnTo>
                  <a:pt x="140721" y="618765"/>
                </a:lnTo>
                <a:lnTo>
                  <a:pt x="140721" y="393661"/>
                </a:lnTo>
                <a:lnTo>
                  <a:pt x="84217" y="393661"/>
                </a:lnTo>
                <a:lnTo>
                  <a:pt x="84217" y="618765"/>
                </a:lnTo>
                <a:lnTo>
                  <a:pt x="0" y="618765"/>
                </a:lnTo>
                <a:lnTo>
                  <a:pt x="0" y="562219"/>
                </a:lnTo>
                <a:lnTo>
                  <a:pt x="28072" y="562219"/>
                </a:lnTo>
                <a:lnTo>
                  <a:pt x="28072" y="337476"/>
                </a:lnTo>
                <a:lnTo>
                  <a:pt x="196866" y="337476"/>
                </a:lnTo>
                <a:lnTo>
                  <a:pt x="196866" y="562219"/>
                </a:lnTo>
                <a:lnTo>
                  <a:pt x="253010" y="562219"/>
                </a:lnTo>
                <a:lnTo>
                  <a:pt x="253010" y="196651"/>
                </a:lnTo>
                <a:lnTo>
                  <a:pt x="421804" y="196651"/>
                </a:lnTo>
                <a:lnTo>
                  <a:pt x="421804" y="562219"/>
                </a:lnTo>
                <a:lnTo>
                  <a:pt x="477948" y="562219"/>
                </a:lnTo>
                <a:lnTo>
                  <a:pt x="477948"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474536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hape 29477">
            <a:extLst>
              <a:ext uri="{FF2B5EF4-FFF2-40B4-BE49-F238E27FC236}">
                <a16:creationId xmlns:a16="http://schemas.microsoft.com/office/drawing/2014/main" id="{7B7B4E8B-F8D4-0248-BA46-0371CE7A932E}"/>
              </a:ext>
            </a:extLst>
          </p:cNvPr>
          <p:cNvSpPr/>
          <p:nvPr/>
        </p:nvSpPr>
        <p:spPr>
          <a:xfrm>
            <a:off x="4384233" y="2019398"/>
            <a:ext cx="1688504" cy="2814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6" name="Shape 29468">
            <a:extLst>
              <a:ext uri="{FF2B5EF4-FFF2-40B4-BE49-F238E27FC236}">
                <a16:creationId xmlns:a16="http://schemas.microsoft.com/office/drawing/2014/main" id="{70FE14D9-758B-A048-9D00-234D7E60747A}"/>
              </a:ext>
            </a:extLst>
          </p:cNvPr>
          <p:cNvSpPr/>
          <p:nvPr/>
        </p:nvSpPr>
        <p:spPr>
          <a:xfrm>
            <a:off x="1458245" y="2300815"/>
            <a:ext cx="1350803" cy="22513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4" name="Shape 29471">
            <a:extLst>
              <a:ext uri="{FF2B5EF4-FFF2-40B4-BE49-F238E27FC236}">
                <a16:creationId xmlns:a16="http://schemas.microsoft.com/office/drawing/2014/main" id="{E425AF6C-F63A-2646-8F8B-7EA24C429B66}"/>
              </a:ext>
            </a:extLst>
          </p:cNvPr>
          <p:cNvSpPr/>
          <p:nvPr/>
        </p:nvSpPr>
        <p:spPr>
          <a:xfrm>
            <a:off x="2850885" y="2188248"/>
            <a:ext cx="1485884" cy="24764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2" name="Shape 29474">
            <a:extLst>
              <a:ext uri="{FF2B5EF4-FFF2-40B4-BE49-F238E27FC236}">
                <a16:creationId xmlns:a16="http://schemas.microsoft.com/office/drawing/2014/main" id="{B1D19EBB-34F3-5C47-8B1E-6AD6625B4800}"/>
              </a:ext>
            </a:extLst>
          </p:cNvPr>
          <p:cNvSpPr/>
          <p:nvPr/>
        </p:nvSpPr>
        <p:spPr>
          <a:xfrm flipH="1">
            <a:off x="9382955" y="2300815"/>
            <a:ext cx="1350803" cy="22513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solidFill>
            <a:schemeClr val="accent6">
              <a:lumMod val="50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8" name="Shape 29480">
            <a:extLst>
              <a:ext uri="{FF2B5EF4-FFF2-40B4-BE49-F238E27FC236}">
                <a16:creationId xmlns:a16="http://schemas.microsoft.com/office/drawing/2014/main" id="{9B29E7B6-F91E-844D-B148-5480C04AD73E}"/>
              </a:ext>
            </a:extLst>
          </p:cNvPr>
          <p:cNvSpPr/>
          <p:nvPr/>
        </p:nvSpPr>
        <p:spPr>
          <a:xfrm flipH="1">
            <a:off x="6119264" y="2019398"/>
            <a:ext cx="1688504" cy="28141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6" name="Shape 29483">
            <a:extLst>
              <a:ext uri="{FF2B5EF4-FFF2-40B4-BE49-F238E27FC236}">
                <a16:creationId xmlns:a16="http://schemas.microsoft.com/office/drawing/2014/main" id="{E6AFBC0D-F1F3-6745-BB33-DEB302D49753}"/>
              </a:ext>
            </a:extLst>
          </p:cNvPr>
          <p:cNvSpPr/>
          <p:nvPr/>
        </p:nvSpPr>
        <p:spPr>
          <a:xfrm flipH="1">
            <a:off x="7854297" y="2188248"/>
            <a:ext cx="1485884" cy="24764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6" name="Shape 29506">
            <a:extLst>
              <a:ext uri="{FF2B5EF4-FFF2-40B4-BE49-F238E27FC236}">
                <a16:creationId xmlns:a16="http://schemas.microsoft.com/office/drawing/2014/main" id="{E650141B-5E0C-A042-B0AC-F316E71DBC8A}"/>
              </a:ext>
            </a:extLst>
          </p:cNvPr>
          <p:cNvSpPr/>
          <p:nvPr/>
        </p:nvSpPr>
        <p:spPr>
          <a:xfrm>
            <a:off x="1500105" y="4597093"/>
            <a:ext cx="0" cy="397764"/>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7" name="Shape 29507">
            <a:extLst>
              <a:ext uri="{FF2B5EF4-FFF2-40B4-BE49-F238E27FC236}">
                <a16:creationId xmlns:a16="http://schemas.microsoft.com/office/drawing/2014/main" id="{6D1513DF-7C90-E348-BD89-6D741BEA9CC1}"/>
              </a:ext>
            </a:extLst>
          </p:cNvPr>
          <p:cNvSpPr/>
          <p:nvPr/>
        </p:nvSpPr>
        <p:spPr>
          <a:xfrm>
            <a:off x="5224612" y="4646964"/>
            <a:ext cx="0" cy="704088"/>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8" name="Shape 29508">
            <a:extLst>
              <a:ext uri="{FF2B5EF4-FFF2-40B4-BE49-F238E27FC236}">
                <a16:creationId xmlns:a16="http://schemas.microsoft.com/office/drawing/2014/main" id="{9DE5CFA6-A566-A244-B6E2-711F0BF6A494}"/>
              </a:ext>
            </a:extLst>
          </p:cNvPr>
          <p:cNvSpPr/>
          <p:nvPr/>
        </p:nvSpPr>
        <p:spPr>
          <a:xfrm>
            <a:off x="9312975" y="4709747"/>
            <a:ext cx="0" cy="397764"/>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9" name="Shape 29509">
            <a:extLst>
              <a:ext uri="{FF2B5EF4-FFF2-40B4-BE49-F238E27FC236}">
                <a16:creationId xmlns:a16="http://schemas.microsoft.com/office/drawing/2014/main" id="{17A308F0-1CB2-054C-B5FC-D6A1B273A10B}"/>
              </a:ext>
            </a:extLst>
          </p:cNvPr>
          <p:cNvSpPr/>
          <p:nvPr/>
        </p:nvSpPr>
        <p:spPr>
          <a:xfrm>
            <a:off x="2907535" y="1752601"/>
            <a:ext cx="0" cy="395801"/>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0" name="Shape 29510">
            <a:extLst>
              <a:ext uri="{FF2B5EF4-FFF2-40B4-BE49-F238E27FC236}">
                <a16:creationId xmlns:a16="http://schemas.microsoft.com/office/drawing/2014/main" id="{1F13C136-F6C9-FE41-A0D6-ED98C0B33212}"/>
              </a:ext>
            </a:extLst>
          </p:cNvPr>
          <p:cNvSpPr/>
          <p:nvPr/>
        </p:nvSpPr>
        <p:spPr>
          <a:xfrm>
            <a:off x="6929887" y="1528011"/>
            <a:ext cx="0" cy="702341"/>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1" name="Shape 29511">
            <a:extLst>
              <a:ext uri="{FF2B5EF4-FFF2-40B4-BE49-F238E27FC236}">
                <a16:creationId xmlns:a16="http://schemas.microsoft.com/office/drawing/2014/main" id="{5B3813E4-3632-A044-B68E-04E657F7FBCF}"/>
              </a:ext>
            </a:extLst>
          </p:cNvPr>
          <p:cNvSpPr/>
          <p:nvPr/>
        </p:nvSpPr>
        <p:spPr>
          <a:xfrm>
            <a:off x="10691896" y="2019397"/>
            <a:ext cx="0" cy="241571"/>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5" name="TextBox 54">
            <a:extLst>
              <a:ext uri="{FF2B5EF4-FFF2-40B4-BE49-F238E27FC236}">
                <a16:creationId xmlns:a16="http://schemas.microsoft.com/office/drawing/2014/main" id="{67298133-59C8-E245-9161-5E87874E9BF5}"/>
              </a:ext>
            </a:extLst>
          </p:cNvPr>
          <p:cNvSpPr txBox="1"/>
          <p:nvPr/>
        </p:nvSpPr>
        <p:spPr>
          <a:xfrm>
            <a:off x="1364861" y="5084428"/>
            <a:ext cx="2411238" cy="338554"/>
          </a:xfrm>
          <a:prstGeom prst="rect">
            <a:avLst/>
          </a:prstGeom>
          <a:noFill/>
        </p:spPr>
        <p:txBody>
          <a:bodyPr wrap="none" rtlCol="0" anchor="ctr" anchorCtr="0">
            <a:spAutoFit/>
          </a:bodyPr>
          <a:lstStyle/>
          <a:p>
            <a:r>
              <a:rPr lang="en-US" sz="1600" b="1" dirty="0">
                <a:solidFill>
                  <a:schemeClr val="accent1"/>
                </a:solidFill>
                <a:latin typeface="Poppins" pitchFamily="2" charset="77"/>
                <a:ea typeface="League Spartan" charset="0"/>
                <a:cs typeface="Poppins" pitchFamily="2" charset="77"/>
              </a:rPr>
              <a:t>EXECUTIVE SUMMARY</a:t>
            </a:r>
          </a:p>
        </p:txBody>
      </p:sp>
      <p:sp>
        <p:nvSpPr>
          <p:cNvPr id="56" name="Subtitle 2">
            <a:extLst>
              <a:ext uri="{FF2B5EF4-FFF2-40B4-BE49-F238E27FC236}">
                <a16:creationId xmlns:a16="http://schemas.microsoft.com/office/drawing/2014/main" id="{2A08814F-7A2F-F44B-B3B8-10541D39D0AC}"/>
              </a:ext>
            </a:extLst>
          </p:cNvPr>
          <p:cNvSpPr txBox="1">
            <a:spLocks/>
          </p:cNvSpPr>
          <p:nvPr/>
        </p:nvSpPr>
        <p:spPr>
          <a:xfrm>
            <a:off x="1449779" y="5415650"/>
            <a:ext cx="1962092" cy="1033616"/>
          </a:xfrm>
          <a:prstGeom prst="rect">
            <a:avLst/>
          </a:prstGeom>
        </p:spPr>
        <p:txBody>
          <a:bodyPr vert="horz" wrap="square" lIns="45720" tIns="22860" rIns="45720" bIns="22860" rtlCol="0" anchor="t">
            <a:spAutoFit/>
          </a:bodyPr>
          <a:lstStyle>
            <a:defPPr>
              <a:defRPr lang="en-US"/>
            </a:defPPr>
            <a:lvl1pPr marL="0" indent="0" algn="r"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pPr algn="l"/>
            <a:r>
              <a:rPr lang="en-US" sz="1000" dirty="0"/>
              <a:t>This section should contain general information on the issues related to the business problem. Usually, this section is the last to be completed after all other sections of the business case have been written</a:t>
            </a:r>
            <a:endParaRPr lang="de-DE" sz="1000" dirty="0"/>
          </a:p>
        </p:txBody>
      </p:sp>
      <p:sp>
        <p:nvSpPr>
          <p:cNvPr id="59" name="TextBox 58">
            <a:extLst>
              <a:ext uri="{FF2B5EF4-FFF2-40B4-BE49-F238E27FC236}">
                <a16:creationId xmlns:a16="http://schemas.microsoft.com/office/drawing/2014/main" id="{7ED697A9-B807-C44B-BAC1-2C2E98850B41}"/>
              </a:ext>
            </a:extLst>
          </p:cNvPr>
          <p:cNvSpPr txBox="1"/>
          <p:nvPr/>
        </p:nvSpPr>
        <p:spPr>
          <a:xfrm>
            <a:off x="9272152" y="5084428"/>
            <a:ext cx="2653290" cy="338554"/>
          </a:xfrm>
          <a:prstGeom prst="rect">
            <a:avLst/>
          </a:prstGeom>
          <a:noFill/>
        </p:spPr>
        <p:txBody>
          <a:bodyPr wrap="none" rtlCol="0" anchor="ctr" anchorCtr="0">
            <a:spAutoFit/>
          </a:bodyPr>
          <a:lstStyle/>
          <a:p>
            <a:r>
              <a:rPr lang="en-US" sz="1600" b="1" dirty="0">
                <a:solidFill>
                  <a:schemeClr val="accent5"/>
                </a:solidFill>
                <a:latin typeface="Poppins" pitchFamily="2" charset="77"/>
              </a:rPr>
              <a:t>INVESTMENT APPRAISAL</a:t>
            </a:r>
          </a:p>
        </p:txBody>
      </p:sp>
      <p:sp>
        <p:nvSpPr>
          <p:cNvPr id="60" name="Subtitle 2">
            <a:extLst>
              <a:ext uri="{FF2B5EF4-FFF2-40B4-BE49-F238E27FC236}">
                <a16:creationId xmlns:a16="http://schemas.microsoft.com/office/drawing/2014/main" id="{F4F35257-691B-8046-A9C6-A1087A7775D5}"/>
              </a:ext>
            </a:extLst>
          </p:cNvPr>
          <p:cNvSpPr txBox="1">
            <a:spLocks/>
          </p:cNvSpPr>
          <p:nvPr/>
        </p:nvSpPr>
        <p:spPr>
          <a:xfrm>
            <a:off x="9272152" y="5415650"/>
            <a:ext cx="2659019" cy="1033616"/>
          </a:xfrm>
          <a:prstGeom prst="rect">
            <a:avLst/>
          </a:prstGeom>
        </p:spPr>
        <p:txBody>
          <a:bodyPr vert="horz" wrap="square" lIns="45720" tIns="22860" rIns="45720" bIns="22860" rtlCol="0" anchor="t">
            <a:spAutoFit/>
          </a:bodyPr>
          <a:lstStyle>
            <a:defPPr>
              <a:defRPr lang="en-US"/>
            </a:defPPr>
            <a:lvl1pPr marL="0" indent="0"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This is the formal financial evaluation of your project. Most organizations have a methodology that they approve (or even mandate) for assessing the net financial cost or benefit. For larger projects, which will take more than a year, many organizations require you to use a discounted cash …</a:t>
            </a:r>
          </a:p>
        </p:txBody>
      </p:sp>
      <p:sp>
        <p:nvSpPr>
          <p:cNvPr id="62" name="TextBox 61">
            <a:extLst>
              <a:ext uri="{FF2B5EF4-FFF2-40B4-BE49-F238E27FC236}">
                <a16:creationId xmlns:a16="http://schemas.microsoft.com/office/drawing/2014/main" id="{89327226-F423-914A-8C74-A55B4EE6AF23}"/>
              </a:ext>
            </a:extLst>
          </p:cNvPr>
          <p:cNvSpPr txBox="1"/>
          <p:nvPr/>
        </p:nvSpPr>
        <p:spPr>
          <a:xfrm>
            <a:off x="5174284" y="5327969"/>
            <a:ext cx="2648482" cy="338554"/>
          </a:xfrm>
          <a:prstGeom prst="rect">
            <a:avLst/>
          </a:prstGeom>
          <a:noFill/>
        </p:spPr>
        <p:txBody>
          <a:bodyPr wrap="none" rtlCol="0" anchor="ctr" anchorCtr="0">
            <a:spAutoFit/>
          </a:bodyPr>
          <a:lstStyle/>
          <a:p>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63" name="Subtitle 2">
            <a:extLst>
              <a:ext uri="{FF2B5EF4-FFF2-40B4-BE49-F238E27FC236}">
                <a16:creationId xmlns:a16="http://schemas.microsoft.com/office/drawing/2014/main" id="{E02F232E-C15B-1645-B5D0-012A30D10519}"/>
              </a:ext>
            </a:extLst>
          </p:cNvPr>
          <p:cNvSpPr txBox="1">
            <a:spLocks/>
          </p:cNvSpPr>
          <p:nvPr/>
        </p:nvSpPr>
        <p:spPr>
          <a:xfrm>
            <a:off x="5262507" y="5659191"/>
            <a:ext cx="3541557" cy="751488"/>
          </a:xfrm>
          <a:prstGeom prst="rect">
            <a:avLst/>
          </a:prstGeom>
        </p:spPr>
        <p:txBody>
          <a:bodyPr vert="horz" wrap="square" lIns="45720" tIns="22860" rIns="45720" bIns="22860" rtlCol="0" anchor="t">
            <a:spAutoFit/>
          </a:bodyPr>
          <a:lstStyle>
            <a:defPPr>
              <a:defRPr lang="en-US"/>
            </a:defPPr>
            <a:lvl1pPr marL="0" indent="0"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a:t>
            </a:r>
          </a:p>
        </p:txBody>
      </p:sp>
      <p:sp>
        <p:nvSpPr>
          <p:cNvPr id="66" name="TextBox 65">
            <a:extLst>
              <a:ext uri="{FF2B5EF4-FFF2-40B4-BE49-F238E27FC236}">
                <a16:creationId xmlns:a16="http://schemas.microsoft.com/office/drawing/2014/main" id="{6ED98FEF-942B-8F4F-A95F-88589BB95B3F}"/>
              </a:ext>
            </a:extLst>
          </p:cNvPr>
          <p:cNvSpPr txBox="1"/>
          <p:nvPr/>
        </p:nvSpPr>
        <p:spPr>
          <a:xfrm>
            <a:off x="258549" y="430383"/>
            <a:ext cx="2563522" cy="338554"/>
          </a:xfrm>
          <a:prstGeom prst="rect">
            <a:avLst/>
          </a:prstGeom>
          <a:noFill/>
        </p:spPr>
        <p:txBody>
          <a:bodyPr wrap="none" rtlCol="0" anchor="ctr" anchorCtr="0">
            <a:spAutoFit/>
          </a:bodyPr>
          <a:lstStyle/>
          <a:p>
            <a:pPr algn="r"/>
            <a:r>
              <a:rPr lang="en-US" sz="1600" b="1" dirty="0">
                <a:solidFill>
                  <a:schemeClr val="accent2"/>
                </a:solidFill>
                <a:latin typeface="Poppins" pitchFamily="2" charset="77"/>
                <a:ea typeface="League Spartan" charset="0"/>
                <a:cs typeface="Poppins" pitchFamily="2" charset="77"/>
              </a:rPr>
              <a:t>STRATEGIC ALIGNMENT</a:t>
            </a:r>
          </a:p>
        </p:txBody>
      </p:sp>
      <p:sp>
        <p:nvSpPr>
          <p:cNvPr id="67" name="Subtitle 2">
            <a:extLst>
              <a:ext uri="{FF2B5EF4-FFF2-40B4-BE49-F238E27FC236}">
                <a16:creationId xmlns:a16="http://schemas.microsoft.com/office/drawing/2014/main" id="{BF8FBC7D-5F39-6C4F-B4C8-6722E8ADCE5E}"/>
              </a:ext>
            </a:extLst>
          </p:cNvPr>
          <p:cNvSpPr txBox="1">
            <a:spLocks/>
          </p:cNvSpPr>
          <p:nvPr/>
        </p:nvSpPr>
        <p:spPr>
          <a:xfrm>
            <a:off x="859979" y="761604"/>
            <a:ext cx="1962092" cy="1174681"/>
          </a:xfrm>
          <a:prstGeom prst="rect">
            <a:avLst/>
          </a:prstGeom>
        </p:spPr>
        <p:txBody>
          <a:bodyPr vert="horz" wrap="square" lIns="45720" tIns="22860" rIns="45720" bIns="22860" rtlCol="0" anchor="t">
            <a:spAutoFit/>
          </a:bodyPr>
          <a:lstStyle>
            <a:defPPr>
              <a:defRPr lang="en-US"/>
            </a:defPPr>
            <a:lvl1pPr marL="0" indent="0" algn="r"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pPr algn="l"/>
            <a:r>
              <a:rPr lang="en-US" sz="1000" dirty="0"/>
              <a:t>All projects should support the organization's strategy and strategic plans to add value and maintain executive and organizational support.  This section provides an overview of the organization's strategic plans …</a:t>
            </a:r>
          </a:p>
        </p:txBody>
      </p:sp>
      <p:sp>
        <p:nvSpPr>
          <p:cNvPr id="70" name="TextBox 69">
            <a:extLst>
              <a:ext uri="{FF2B5EF4-FFF2-40B4-BE49-F238E27FC236}">
                <a16:creationId xmlns:a16="http://schemas.microsoft.com/office/drawing/2014/main" id="{B21BFC88-0D74-BF4E-BA96-8DCA87835DE5}"/>
              </a:ext>
            </a:extLst>
          </p:cNvPr>
          <p:cNvSpPr txBox="1"/>
          <p:nvPr/>
        </p:nvSpPr>
        <p:spPr>
          <a:xfrm>
            <a:off x="9037799" y="424308"/>
            <a:ext cx="1728357" cy="338554"/>
          </a:xfrm>
          <a:prstGeom prst="rect">
            <a:avLst/>
          </a:prstGeom>
          <a:noFill/>
        </p:spPr>
        <p:txBody>
          <a:bodyPr wrap="none" rtlCol="0" anchor="ctr" anchorCtr="0">
            <a:spAutoFit/>
          </a:bodyPr>
          <a:lstStyle/>
          <a:p>
            <a:pPr algn="r"/>
            <a:r>
              <a:rPr lang="en-US" sz="1600" b="1" dirty="0">
                <a:solidFill>
                  <a:schemeClr val="accent6">
                    <a:lumMod val="50000"/>
                  </a:schemeClr>
                </a:solidFill>
                <a:latin typeface="Poppins" pitchFamily="2" charset="77"/>
              </a:rPr>
              <a:t>ACHIEVABILITY</a:t>
            </a:r>
            <a:endParaRPr lang="en-US" sz="1600" b="1" dirty="0">
              <a:solidFill>
                <a:schemeClr val="accent6">
                  <a:lumMod val="50000"/>
                </a:schemeClr>
              </a:solidFill>
              <a:latin typeface="Poppins" pitchFamily="2" charset="77"/>
              <a:ea typeface="League Spartan" charset="0"/>
              <a:cs typeface="Poppins" pitchFamily="2" charset="77"/>
            </a:endParaRPr>
          </a:p>
        </p:txBody>
      </p:sp>
      <p:sp>
        <p:nvSpPr>
          <p:cNvPr id="71" name="Subtitle 2">
            <a:extLst>
              <a:ext uri="{FF2B5EF4-FFF2-40B4-BE49-F238E27FC236}">
                <a16:creationId xmlns:a16="http://schemas.microsoft.com/office/drawing/2014/main" id="{2B41A6FF-1C21-9A41-8025-E964C78835E7}"/>
              </a:ext>
            </a:extLst>
          </p:cNvPr>
          <p:cNvSpPr txBox="1">
            <a:spLocks/>
          </p:cNvSpPr>
          <p:nvPr/>
        </p:nvSpPr>
        <p:spPr>
          <a:xfrm>
            <a:off x="7807769" y="822946"/>
            <a:ext cx="4123403" cy="1033616"/>
          </a:xfrm>
          <a:prstGeom prst="rect">
            <a:avLst/>
          </a:prstGeom>
        </p:spPr>
        <p:txBody>
          <a:bodyPr vert="horz" wrap="square" lIns="45720" tIns="22860" rIns="45720" bIns="22860" rtlCol="0" anchor="t">
            <a:spAutoFit/>
          </a:bodyPr>
          <a:lstStyle>
            <a:defPPr>
              <a:defRPr lang="en-US"/>
            </a:defPPr>
            <a:lvl1pPr marL="0" indent="0"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This section contains an assessment of how difficult it will be for the organization to complete the project. It provides an assessment of the organization's ability to complete the project, an overview of procurement considerations, recommendations on how the project should be led and managed, a high-level timetable for the project with phases and milestones, an explanation of how risks should be managed, and available funding for the project</a:t>
            </a:r>
            <a:endParaRPr lang="de-DE" sz="1000" dirty="0"/>
          </a:p>
        </p:txBody>
      </p:sp>
      <p:sp>
        <p:nvSpPr>
          <p:cNvPr id="73" name="TextBox 72">
            <a:extLst>
              <a:ext uri="{FF2B5EF4-FFF2-40B4-BE49-F238E27FC236}">
                <a16:creationId xmlns:a16="http://schemas.microsoft.com/office/drawing/2014/main" id="{8CE09A01-9B3D-EA4F-8914-E351714BEFC7}"/>
              </a:ext>
            </a:extLst>
          </p:cNvPr>
          <p:cNvSpPr txBox="1"/>
          <p:nvPr/>
        </p:nvSpPr>
        <p:spPr>
          <a:xfrm>
            <a:off x="4397245" y="430979"/>
            <a:ext cx="2593980" cy="338554"/>
          </a:xfrm>
          <a:prstGeom prst="rect">
            <a:avLst/>
          </a:prstGeom>
          <a:noFill/>
        </p:spPr>
        <p:txBody>
          <a:bodyPr wrap="none" rtlCol="0" anchor="ctr" anchorCtr="0">
            <a:spAutoFit/>
          </a:bodyPr>
          <a:lstStyle/>
          <a:p>
            <a:pPr algn="r"/>
            <a:r>
              <a:rPr lang="en-US" sz="1600" b="1" dirty="0">
                <a:solidFill>
                  <a:schemeClr val="accent4"/>
                </a:solidFill>
                <a:latin typeface="Poppins" pitchFamily="2" charset="77"/>
                <a:ea typeface="Lato Light" panose="020F0502020204030203" pitchFamily="34" charset="0"/>
                <a:cs typeface="Poppins" pitchFamily="2" charset="77"/>
              </a:rPr>
              <a:t>ALTERNATIVE ANALYSIS</a:t>
            </a:r>
          </a:p>
        </p:txBody>
      </p:sp>
      <p:sp>
        <p:nvSpPr>
          <p:cNvPr id="74" name="Subtitle 2">
            <a:extLst>
              <a:ext uri="{FF2B5EF4-FFF2-40B4-BE49-F238E27FC236}">
                <a16:creationId xmlns:a16="http://schemas.microsoft.com/office/drawing/2014/main" id="{63883A8B-995E-1745-A63F-005F6A15B810}"/>
              </a:ext>
            </a:extLst>
          </p:cNvPr>
          <p:cNvSpPr txBox="1">
            <a:spLocks/>
          </p:cNvSpPr>
          <p:nvPr/>
        </p:nvSpPr>
        <p:spPr>
          <a:xfrm>
            <a:off x="3408797" y="822946"/>
            <a:ext cx="3541841" cy="892552"/>
          </a:xfrm>
          <a:prstGeom prst="rect">
            <a:avLst/>
          </a:prstGeom>
        </p:spPr>
        <p:txBody>
          <a:bodyPr vert="horz" wrap="square" lIns="45720" tIns="22860" rIns="45720" bIns="22860" rtlCol="0" anchor="t">
            <a:spAutoFit/>
          </a:bodyPr>
          <a:lstStyle>
            <a:defPPr>
              <a:defRPr lang="en-US"/>
            </a:defPPr>
            <a:lvl1pPr marL="0" indent="0"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All business problems may be addressed by any number of alternative projects.  While the business case is the result of having selected one such option, a brief summary of considered alternatives should also be included—one of which should be the status quo or doing nothing.  The reasons for not selecting the alternatives should also be included.</a:t>
            </a:r>
          </a:p>
        </p:txBody>
      </p:sp>
      <p:sp>
        <p:nvSpPr>
          <p:cNvPr id="32" name="Freeform 41">
            <a:extLst>
              <a:ext uri="{FF2B5EF4-FFF2-40B4-BE49-F238E27FC236}">
                <a16:creationId xmlns:a16="http://schemas.microsoft.com/office/drawing/2014/main" id="{4F07C712-BEEA-40F5-9F68-48DD30566819}"/>
              </a:ext>
            </a:extLst>
          </p:cNvPr>
          <p:cNvSpPr>
            <a:spLocks noChangeArrowheads="1"/>
          </p:cNvSpPr>
          <p:nvPr/>
        </p:nvSpPr>
        <p:spPr bwMode="auto">
          <a:xfrm>
            <a:off x="1798033" y="3111792"/>
            <a:ext cx="569121" cy="582203"/>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33" name="Freeform 31">
            <a:extLst>
              <a:ext uri="{FF2B5EF4-FFF2-40B4-BE49-F238E27FC236}">
                <a16:creationId xmlns:a16="http://schemas.microsoft.com/office/drawing/2014/main" id="{D70C25E0-A36E-47BB-9F3D-FEA78CD6BF1C}"/>
              </a:ext>
            </a:extLst>
          </p:cNvPr>
          <p:cNvSpPr>
            <a:spLocks noChangeArrowheads="1"/>
          </p:cNvSpPr>
          <p:nvPr/>
        </p:nvSpPr>
        <p:spPr bwMode="auto">
          <a:xfrm>
            <a:off x="3235137" y="2995639"/>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4" name="Freeform 13">
            <a:extLst>
              <a:ext uri="{FF2B5EF4-FFF2-40B4-BE49-F238E27FC236}">
                <a16:creationId xmlns:a16="http://schemas.microsoft.com/office/drawing/2014/main" id="{4DD11CFE-0522-4031-AC88-385CBE5861CD}"/>
              </a:ext>
            </a:extLst>
          </p:cNvPr>
          <p:cNvSpPr>
            <a:spLocks noChangeArrowheads="1"/>
          </p:cNvSpPr>
          <p:nvPr/>
        </p:nvSpPr>
        <p:spPr bwMode="auto">
          <a:xfrm>
            <a:off x="4880089" y="3070970"/>
            <a:ext cx="618311" cy="618311"/>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5" name="Freeform 89">
            <a:extLst>
              <a:ext uri="{FF2B5EF4-FFF2-40B4-BE49-F238E27FC236}">
                <a16:creationId xmlns:a16="http://schemas.microsoft.com/office/drawing/2014/main" id="{E1E4E4AE-BA67-4B60-A6B1-CB422AF96FC8}"/>
              </a:ext>
            </a:extLst>
          </p:cNvPr>
          <p:cNvSpPr>
            <a:spLocks noChangeArrowheads="1"/>
          </p:cNvSpPr>
          <p:nvPr/>
        </p:nvSpPr>
        <p:spPr bwMode="auto">
          <a:xfrm>
            <a:off x="8142498" y="3111792"/>
            <a:ext cx="713383" cy="582203"/>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37" name="Freeform 91">
            <a:extLst>
              <a:ext uri="{FF2B5EF4-FFF2-40B4-BE49-F238E27FC236}">
                <a16:creationId xmlns:a16="http://schemas.microsoft.com/office/drawing/2014/main" id="{06FDE3F5-632F-4587-8D18-968F6709AD28}"/>
              </a:ext>
            </a:extLst>
          </p:cNvPr>
          <p:cNvSpPr>
            <a:spLocks noChangeArrowheads="1"/>
          </p:cNvSpPr>
          <p:nvPr/>
        </p:nvSpPr>
        <p:spPr bwMode="auto">
          <a:xfrm>
            <a:off x="6578753" y="3070970"/>
            <a:ext cx="618968" cy="618311"/>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39" name="Freeform 88">
            <a:extLst>
              <a:ext uri="{FF2B5EF4-FFF2-40B4-BE49-F238E27FC236}">
                <a16:creationId xmlns:a16="http://schemas.microsoft.com/office/drawing/2014/main" id="{F19CA83A-7ECF-474F-B1BF-F64EB33199A6}"/>
              </a:ext>
            </a:extLst>
          </p:cNvPr>
          <p:cNvSpPr>
            <a:spLocks noChangeArrowheads="1"/>
          </p:cNvSpPr>
          <p:nvPr/>
        </p:nvSpPr>
        <p:spPr bwMode="auto">
          <a:xfrm>
            <a:off x="9673861" y="3087304"/>
            <a:ext cx="720107" cy="592312"/>
          </a:xfrm>
          <a:custGeom>
            <a:avLst/>
            <a:gdLst>
              <a:gd name="T0" fmla="*/ 0 w 899752"/>
              <a:gd name="T1" fmla="*/ 674688 h 731474"/>
              <a:gd name="T2" fmla="*/ 899752 w 899752"/>
              <a:gd name="T3" fmla="*/ 674688 h 731474"/>
              <a:gd name="T4" fmla="*/ 899752 w 899752"/>
              <a:gd name="T5" fmla="*/ 731474 h 731474"/>
              <a:gd name="T6" fmla="*/ 0 w 899752"/>
              <a:gd name="T7" fmla="*/ 731474 h 731474"/>
              <a:gd name="T8" fmla="*/ 477948 w 899752"/>
              <a:gd name="T9" fmla="*/ 0 h 731474"/>
              <a:gd name="T10" fmla="*/ 646742 w 899752"/>
              <a:gd name="T11" fmla="*/ 0 h 731474"/>
              <a:gd name="T12" fmla="*/ 646742 w 899752"/>
              <a:gd name="T13" fmla="*/ 562219 h 731474"/>
              <a:gd name="T14" fmla="*/ 702886 w 899752"/>
              <a:gd name="T15" fmla="*/ 562219 h 731474"/>
              <a:gd name="T16" fmla="*/ 702886 w 899752"/>
              <a:gd name="T17" fmla="*/ 140465 h 731474"/>
              <a:gd name="T18" fmla="*/ 871680 w 899752"/>
              <a:gd name="T19" fmla="*/ 140465 h 731474"/>
              <a:gd name="T20" fmla="*/ 871680 w 899752"/>
              <a:gd name="T21" fmla="*/ 562219 h 731474"/>
              <a:gd name="T22" fmla="*/ 899752 w 899752"/>
              <a:gd name="T23" fmla="*/ 562219 h 731474"/>
              <a:gd name="T24" fmla="*/ 899752 w 899752"/>
              <a:gd name="T25" fmla="*/ 618765 h 731474"/>
              <a:gd name="T26" fmla="*/ 815176 w 899752"/>
              <a:gd name="T27" fmla="*/ 618765 h 731474"/>
              <a:gd name="T28" fmla="*/ 815176 w 899752"/>
              <a:gd name="T29" fmla="*/ 196651 h 731474"/>
              <a:gd name="T30" fmla="*/ 759031 w 899752"/>
              <a:gd name="T31" fmla="*/ 196651 h 731474"/>
              <a:gd name="T32" fmla="*/ 759031 w 899752"/>
              <a:gd name="T33" fmla="*/ 618765 h 731474"/>
              <a:gd name="T34" fmla="*/ 590597 w 899752"/>
              <a:gd name="T35" fmla="*/ 618765 h 731474"/>
              <a:gd name="T36" fmla="*/ 590597 w 899752"/>
              <a:gd name="T37" fmla="*/ 56186 h 731474"/>
              <a:gd name="T38" fmla="*/ 534093 w 899752"/>
              <a:gd name="T39" fmla="*/ 56186 h 731474"/>
              <a:gd name="T40" fmla="*/ 534093 w 899752"/>
              <a:gd name="T41" fmla="*/ 618765 h 731474"/>
              <a:gd name="T42" fmla="*/ 365659 w 899752"/>
              <a:gd name="T43" fmla="*/ 618765 h 731474"/>
              <a:gd name="T44" fmla="*/ 365659 w 899752"/>
              <a:gd name="T45" fmla="*/ 252837 h 731474"/>
              <a:gd name="T46" fmla="*/ 309155 w 899752"/>
              <a:gd name="T47" fmla="*/ 252837 h 731474"/>
              <a:gd name="T48" fmla="*/ 309155 w 899752"/>
              <a:gd name="T49" fmla="*/ 618765 h 731474"/>
              <a:gd name="T50" fmla="*/ 140721 w 899752"/>
              <a:gd name="T51" fmla="*/ 618765 h 731474"/>
              <a:gd name="T52" fmla="*/ 140721 w 899752"/>
              <a:gd name="T53" fmla="*/ 393661 h 731474"/>
              <a:gd name="T54" fmla="*/ 84217 w 899752"/>
              <a:gd name="T55" fmla="*/ 393661 h 731474"/>
              <a:gd name="T56" fmla="*/ 84217 w 899752"/>
              <a:gd name="T57" fmla="*/ 618765 h 731474"/>
              <a:gd name="T58" fmla="*/ 0 w 899752"/>
              <a:gd name="T59" fmla="*/ 618765 h 731474"/>
              <a:gd name="T60" fmla="*/ 0 w 899752"/>
              <a:gd name="T61" fmla="*/ 562219 h 731474"/>
              <a:gd name="T62" fmla="*/ 28072 w 899752"/>
              <a:gd name="T63" fmla="*/ 562219 h 731474"/>
              <a:gd name="T64" fmla="*/ 28072 w 899752"/>
              <a:gd name="T65" fmla="*/ 337476 h 731474"/>
              <a:gd name="T66" fmla="*/ 196866 w 899752"/>
              <a:gd name="T67" fmla="*/ 337476 h 731474"/>
              <a:gd name="T68" fmla="*/ 196866 w 899752"/>
              <a:gd name="T69" fmla="*/ 562219 h 731474"/>
              <a:gd name="T70" fmla="*/ 253010 w 899752"/>
              <a:gd name="T71" fmla="*/ 562219 h 731474"/>
              <a:gd name="T72" fmla="*/ 253010 w 899752"/>
              <a:gd name="T73" fmla="*/ 196651 h 731474"/>
              <a:gd name="T74" fmla="*/ 421804 w 899752"/>
              <a:gd name="T75" fmla="*/ 196651 h 731474"/>
              <a:gd name="T76" fmla="*/ 421804 w 899752"/>
              <a:gd name="T77" fmla="*/ 562219 h 731474"/>
              <a:gd name="T78" fmla="*/ 477948 w 899752"/>
              <a:gd name="T79" fmla="*/ 562219 h 7314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99752" h="731474">
                <a:moveTo>
                  <a:pt x="0" y="674688"/>
                </a:moveTo>
                <a:lnTo>
                  <a:pt x="899752" y="674688"/>
                </a:lnTo>
                <a:lnTo>
                  <a:pt x="899752" y="731474"/>
                </a:lnTo>
                <a:lnTo>
                  <a:pt x="0" y="731474"/>
                </a:lnTo>
                <a:lnTo>
                  <a:pt x="0" y="674688"/>
                </a:lnTo>
                <a:close/>
                <a:moveTo>
                  <a:pt x="477948" y="0"/>
                </a:moveTo>
                <a:lnTo>
                  <a:pt x="646742" y="0"/>
                </a:lnTo>
                <a:lnTo>
                  <a:pt x="646742" y="562219"/>
                </a:lnTo>
                <a:lnTo>
                  <a:pt x="702886" y="562219"/>
                </a:lnTo>
                <a:lnTo>
                  <a:pt x="702886" y="140465"/>
                </a:lnTo>
                <a:lnTo>
                  <a:pt x="871680" y="140465"/>
                </a:lnTo>
                <a:lnTo>
                  <a:pt x="871680" y="562219"/>
                </a:lnTo>
                <a:lnTo>
                  <a:pt x="899752" y="562219"/>
                </a:lnTo>
                <a:lnTo>
                  <a:pt x="899752" y="618765"/>
                </a:lnTo>
                <a:lnTo>
                  <a:pt x="815176" y="618765"/>
                </a:lnTo>
                <a:lnTo>
                  <a:pt x="815176" y="196651"/>
                </a:lnTo>
                <a:lnTo>
                  <a:pt x="759031" y="196651"/>
                </a:lnTo>
                <a:lnTo>
                  <a:pt x="759031" y="618765"/>
                </a:lnTo>
                <a:lnTo>
                  <a:pt x="590597" y="618765"/>
                </a:lnTo>
                <a:lnTo>
                  <a:pt x="590597" y="56186"/>
                </a:lnTo>
                <a:lnTo>
                  <a:pt x="534093" y="56186"/>
                </a:lnTo>
                <a:lnTo>
                  <a:pt x="534093" y="618765"/>
                </a:lnTo>
                <a:lnTo>
                  <a:pt x="365659" y="618765"/>
                </a:lnTo>
                <a:lnTo>
                  <a:pt x="365659" y="252837"/>
                </a:lnTo>
                <a:lnTo>
                  <a:pt x="309155" y="252837"/>
                </a:lnTo>
                <a:lnTo>
                  <a:pt x="309155" y="618765"/>
                </a:lnTo>
                <a:lnTo>
                  <a:pt x="140721" y="618765"/>
                </a:lnTo>
                <a:lnTo>
                  <a:pt x="140721" y="393661"/>
                </a:lnTo>
                <a:lnTo>
                  <a:pt x="84217" y="393661"/>
                </a:lnTo>
                <a:lnTo>
                  <a:pt x="84217" y="618765"/>
                </a:lnTo>
                <a:lnTo>
                  <a:pt x="0" y="618765"/>
                </a:lnTo>
                <a:lnTo>
                  <a:pt x="0" y="562219"/>
                </a:lnTo>
                <a:lnTo>
                  <a:pt x="28072" y="562219"/>
                </a:lnTo>
                <a:lnTo>
                  <a:pt x="28072" y="337476"/>
                </a:lnTo>
                <a:lnTo>
                  <a:pt x="196866" y="337476"/>
                </a:lnTo>
                <a:lnTo>
                  <a:pt x="196866" y="562219"/>
                </a:lnTo>
                <a:lnTo>
                  <a:pt x="253010" y="562219"/>
                </a:lnTo>
                <a:lnTo>
                  <a:pt x="253010" y="196651"/>
                </a:lnTo>
                <a:lnTo>
                  <a:pt x="421804" y="196651"/>
                </a:lnTo>
                <a:lnTo>
                  <a:pt x="421804" y="562219"/>
                </a:lnTo>
                <a:lnTo>
                  <a:pt x="477948" y="562219"/>
                </a:lnTo>
                <a:lnTo>
                  <a:pt x="477948"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2513542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38">
            <a:extLst>
              <a:ext uri="{FF2B5EF4-FFF2-40B4-BE49-F238E27FC236}">
                <a16:creationId xmlns:a16="http://schemas.microsoft.com/office/drawing/2014/main" id="{2E1290CE-71C9-0B4F-9322-E856BD2705FB}"/>
              </a:ext>
            </a:extLst>
          </p:cNvPr>
          <p:cNvSpPr/>
          <p:nvPr/>
        </p:nvSpPr>
        <p:spPr>
          <a:xfrm>
            <a:off x="3821113" y="1154113"/>
            <a:ext cx="3262623" cy="1287153"/>
          </a:xfrm>
          <a:custGeom>
            <a:avLst/>
            <a:gdLst>
              <a:gd name="connsiteX0" fmla="*/ 2339506 w 5930083"/>
              <a:gd name="connsiteY0" fmla="*/ 0 h 2339506"/>
              <a:gd name="connsiteX1" fmla="*/ 5930083 w 5930083"/>
              <a:gd name="connsiteY1" fmla="*/ 0 h 2339506"/>
              <a:gd name="connsiteX2" fmla="*/ 5930083 w 5930083"/>
              <a:gd name="connsiteY2" fmla="*/ 2339506 h 2339506"/>
              <a:gd name="connsiteX3" fmla="*/ 2339506 w 5930083"/>
              <a:gd name="connsiteY3" fmla="*/ 2339506 h 2339506"/>
              <a:gd name="connsiteX4" fmla="*/ 0 w 5930083"/>
              <a:gd name="connsiteY4" fmla="*/ 2339506 h 2339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083" h="2339506">
                <a:moveTo>
                  <a:pt x="2339506" y="0"/>
                </a:moveTo>
                <a:lnTo>
                  <a:pt x="5930083" y="0"/>
                </a:lnTo>
                <a:lnTo>
                  <a:pt x="5930083" y="2339506"/>
                </a:lnTo>
                <a:lnTo>
                  <a:pt x="2339506" y="2339506"/>
                </a:lnTo>
                <a:lnTo>
                  <a:pt x="0" y="233950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40" name="Freeform 39">
            <a:extLst>
              <a:ext uri="{FF2B5EF4-FFF2-40B4-BE49-F238E27FC236}">
                <a16:creationId xmlns:a16="http://schemas.microsoft.com/office/drawing/2014/main" id="{1C27871F-9A0B-2A4C-9043-9C5CA09E2F32}"/>
              </a:ext>
            </a:extLst>
          </p:cNvPr>
          <p:cNvSpPr/>
          <p:nvPr/>
        </p:nvSpPr>
        <p:spPr>
          <a:xfrm rot="5400000">
            <a:off x="6096001" y="2141848"/>
            <a:ext cx="3262623" cy="1287153"/>
          </a:xfrm>
          <a:custGeom>
            <a:avLst/>
            <a:gdLst>
              <a:gd name="connsiteX0" fmla="*/ 2339506 w 5930083"/>
              <a:gd name="connsiteY0" fmla="*/ 0 h 2339506"/>
              <a:gd name="connsiteX1" fmla="*/ 5930083 w 5930083"/>
              <a:gd name="connsiteY1" fmla="*/ 0 h 2339506"/>
              <a:gd name="connsiteX2" fmla="*/ 5930083 w 5930083"/>
              <a:gd name="connsiteY2" fmla="*/ 2339506 h 2339506"/>
              <a:gd name="connsiteX3" fmla="*/ 2339506 w 5930083"/>
              <a:gd name="connsiteY3" fmla="*/ 2339506 h 2339506"/>
              <a:gd name="connsiteX4" fmla="*/ 0 w 5930083"/>
              <a:gd name="connsiteY4" fmla="*/ 2339506 h 2339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083" h="2339506">
                <a:moveTo>
                  <a:pt x="2339506" y="0"/>
                </a:moveTo>
                <a:lnTo>
                  <a:pt x="5930083" y="0"/>
                </a:lnTo>
                <a:lnTo>
                  <a:pt x="5930083" y="2339506"/>
                </a:lnTo>
                <a:lnTo>
                  <a:pt x="2339506" y="2339506"/>
                </a:lnTo>
                <a:lnTo>
                  <a:pt x="0" y="23395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41" name="Freeform 40">
            <a:extLst>
              <a:ext uri="{FF2B5EF4-FFF2-40B4-BE49-F238E27FC236}">
                <a16:creationId xmlns:a16="http://schemas.microsoft.com/office/drawing/2014/main" id="{1B3198C4-FC6E-E340-9C74-B8675CDF9F28}"/>
              </a:ext>
            </a:extLst>
          </p:cNvPr>
          <p:cNvSpPr/>
          <p:nvPr/>
        </p:nvSpPr>
        <p:spPr>
          <a:xfrm rot="10800000">
            <a:off x="5108266" y="4416736"/>
            <a:ext cx="3262623" cy="1287153"/>
          </a:xfrm>
          <a:custGeom>
            <a:avLst/>
            <a:gdLst>
              <a:gd name="connsiteX0" fmla="*/ 2339506 w 5930083"/>
              <a:gd name="connsiteY0" fmla="*/ 0 h 2339506"/>
              <a:gd name="connsiteX1" fmla="*/ 5930083 w 5930083"/>
              <a:gd name="connsiteY1" fmla="*/ 0 h 2339506"/>
              <a:gd name="connsiteX2" fmla="*/ 5930083 w 5930083"/>
              <a:gd name="connsiteY2" fmla="*/ 2339506 h 2339506"/>
              <a:gd name="connsiteX3" fmla="*/ 2339506 w 5930083"/>
              <a:gd name="connsiteY3" fmla="*/ 2339506 h 2339506"/>
              <a:gd name="connsiteX4" fmla="*/ 0 w 5930083"/>
              <a:gd name="connsiteY4" fmla="*/ 2339506 h 2339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083" h="2339506">
                <a:moveTo>
                  <a:pt x="2339506" y="0"/>
                </a:moveTo>
                <a:lnTo>
                  <a:pt x="5930083" y="0"/>
                </a:lnTo>
                <a:lnTo>
                  <a:pt x="5930083" y="2339506"/>
                </a:lnTo>
                <a:lnTo>
                  <a:pt x="2339506" y="2339506"/>
                </a:lnTo>
                <a:lnTo>
                  <a:pt x="0" y="233950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42" name="Freeform 41">
            <a:extLst>
              <a:ext uri="{FF2B5EF4-FFF2-40B4-BE49-F238E27FC236}">
                <a16:creationId xmlns:a16="http://schemas.microsoft.com/office/drawing/2014/main" id="{5FAD07C0-FE5E-664E-A0D7-0D82937F7B20}"/>
              </a:ext>
            </a:extLst>
          </p:cNvPr>
          <p:cNvSpPr/>
          <p:nvPr/>
        </p:nvSpPr>
        <p:spPr>
          <a:xfrm rot="16200000">
            <a:off x="2833378" y="3429002"/>
            <a:ext cx="3262623" cy="1287153"/>
          </a:xfrm>
          <a:custGeom>
            <a:avLst/>
            <a:gdLst>
              <a:gd name="connsiteX0" fmla="*/ 2339506 w 5930083"/>
              <a:gd name="connsiteY0" fmla="*/ 0 h 2339506"/>
              <a:gd name="connsiteX1" fmla="*/ 5930083 w 5930083"/>
              <a:gd name="connsiteY1" fmla="*/ 0 h 2339506"/>
              <a:gd name="connsiteX2" fmla="*/ 5930083 w 5930083"/>
              <a:gd name="connsiteY2" fmla="*/ 2339506 h 2339506"/>
              <a:gd name="connsiteX3" fmla="*/ 2339506 w 5930083"/>
              <a:gd name="connsiteY3" fmla="*/ 2339506 h 2339506"/>
              <a:gd name="connsiteX4" fmla="*/ 0 w 5930083"/>
              <a:gd name="connsiteY4" fmla="*/ 2339506 h 2339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083" h="2339506">
                <a:moveTo>
                  <a:pt x="2339506" y="0"/>
                </a:moveTo>
                <a:lnTo>
                  <a:pt x="5930083" y="0"/>
                </a:lnTo>
                <a:lnTo>
                  <a:pt x="5930083" y="2339506"/>
                </a:lnTo>
                <a:lnTo>
                  <a:pt x="2339506" y="2339506"/>
                </a:lnTo>
                <a:lnTo>
                  <a:pt x="0" y="233950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44" name="TextBox 43">
            <a:extLst>
              <a:ext uri="{FF2B5EF4-FFF2-40B4-BE49-F238E27FC236}">
                <a16:creationId xmlns:a16="http://schemas.microsoft.com/office/drawing/2014/main" id="{75D82F24-E1C4-F248-95B3-10F0FE63816E}"/>
              </a:ext>
            </a:extLst>
          </p:cNvPr>
          <p:cNvSpPr txBox="1"/>
          <p:nvPr/>
        </p:nvSpPr>
        <p:spPr>
          <a:xfrm>
            <a:off x="5108267" y="2726373"/>
            <a:ext cx="1975468" cy="1405256"/>
          </a:xfrm>
          <a:prstGeom prst="rect">
            <a:avLst/>
          </a:prstGeom>
          <a:noFill/>
        </p:spPr>
        <p:txBody>
          <a:bodyPr wrap="square" rtlCol="0" anchor="ctr">
            <a:spAutoFit/>
          </a:bodyPr>
          <a:lstStyle/>
          <a:p>
            <a:pPr algn="ctr"/>
            <a:r>
              <a:rPr lang="en-US" sz="2133" b="1" dirty="0">
                <a:solidFill>
                  <a:schemeClr val="accent5"/>
                </a:solidFill>
                <a:latin typeface="Poppins" pitchFamily="2" charset="77"/>
              </a:rPr>
              <a:t>BUSINESS</a:t>
            </a:r>
            <a:r>
              <a:rPr lang="en-US" sz="1467" b="1" dirty="0">
                <a:solidFill>
                  <a:schemeClr val="tx2"/>
                </a:solidFill>
                <a:latin typeface="Poppins" pitchFamily="2" charset="77"/>
                <a:cs typeface="Poppins" pitchFamily="2" charset="77"/>
              </a:rPr>
              <a:t> </a:t>
            </a:r>
            <a:r>
              <a:rPr lang="en-US" sz="2133" b="1" dirty="0">
                <a:solidFill>
                  <a:schemeClr val="accent5"/>
                </a:solidFill>
                <a:latin typeface="Poppins" pitchFamily="2" charset="77"/>
              </a:rPr>
              <a:t>PLAN</a:t>
            </a:r>
            <a:r>
              <a:rPr lang="en-US" sz="1467" b="1" dirty="0">
                <a:solidFill>
                  <a:schemeClr val="tx2"/>
                </a:solidFill>
                <a:latin typeface="Poppins" pitchFamily="2" charset="77"/>
                <a:cs typeface="Poppins" pitchFamily="2" charset="77"/>
              </a:rPr>
              <a:t> </a:t>
            </a:r>
            <a:r>
              <a:rPr lang="en-US" sz="2133" b="1" dirty="0">
                <a:solidFill>
                  <a:schemeClr val="accent5"/>
                </a:solidFill>
                <a:latin typeface="Poppins" pitchFamily="2" charset="77"/>
              </a:rPr>
              <a:t>INFOGRAPHIC</a:t>
            </a:r>
          </a:p>
        </p:txBody>
      </p:sp>
      <p:sp>
        <p:nvSpPr>
          <p:cNvPr id="45" name="TextBox 44">
            <a:extLst>
              <a:ext uri="{FF2B5EF4-FFF2-40B4-BE49-F238E27FC236}">
                <a16:creationId xmlns:a16="http://schemas.microsoft.com/office/drawing/2014/main" id="{D6E46A28-7DD7-BE4A-BF44-E8C397C85562}"/>
              </a:ext>
            </a:extLst>
          </p:cNvPr>
          <p:cNvSpPr txBox="1"/>
          <p:nvPr/>
        </p:nvSpPr>
        <p:spPr>
          <a:xfrm>
            <a:off x="4679958" y="1872212"/>
            <a:ext cx="2135521" cy="307777"/>
          </a:xfrm>
          <a:prstGeom prst="rect">
            <a:avLst/>
          </a:prstGeom>
          <a:noFill/>
        </p:spPr>
        <p:txBody>
          <a:bodyPr wrap="none" rtlCol="0" anchor="ctr">
            <a:spAutoFit/>
          </a:bodyPr>
          <a:lstStyle/>
          <a:p>
            <a:pPr algn="ctr"/>
            <a:r>
              <a:rPr lang="en-US" sz="1400" b="1" dirty="0">
                <a:solidFill>
                  <a:schemeClr val="bg1"/>
                </a:solidFill>
                <a:latin typeface="Poppins" pitchFamily="2" charset="77"/>
                <a:cs typeface="Poppins" pitchFamily="2" charset="77"/>
              </a:rPr>
              <a:t>EXECUTIVE SUMMARY</a:t>
            </a:r>
          </a:p>
        </p:txBody>
      </p:sp>
      <p:sp>
        <p:nvSpPr>
          <p:cNvPr id="46" name="Freeform 41">
            <a:extLst>
              <a:ext uri="{FF2B5EF4-FFF2-40B4-BE49-F238E27FC236}">
                <a16:creationId xmlns:a16="http://schemas.microsoft.com/office/drawing/2014/main" id="{E9F2177D-7E70-6C4E-918D-C5EF1673BCC1}"/>
              </a:ext>
            </a:extLst>
          </p:cNvPr>
          <p:cNvSpPr>
            <a:spLocks noChangeArrowheads="1"/>
          </p:cNvSpPr>
          <p:nvPr/>
        </p:nvSpPr>
        <p:spPr bwMode="auto">
          <a:xfrm>
            <a:off x="5566469" y="1416178"/>
            <a:ext cx="365467" cy="389511"/>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49" name="TextBox 48">
            <a:extLst>
              <a:ext uri="{FF2B5EF4-FFF2-40B4-BE49-F238E27FC236}">
                <a16:creationId xmlns:a16="http://schemas.microsoft.com/office/drawing/2014/main" id="{692F0189-AF7E-9B4A-9090-532BC4249845}"/>
              </a:ext>
            </a:extLst>
          </p:cNvPr>
          <p:cNvSpPr txBox="1"/>
          <p:nvPr/>
        </p:nvSpPr>
        <p:spPr>
          <a:xfrm>
            <a:off x="5039503" y="5176734"/>
            <a:ext cx="2379176" cy="307777"/>
          </a:xfrm>
          <a:prstGeom prst="rect">
            <a:avLst/>
          </a:prstGeom>
          <a:noFill/>
        </p:spPr>
        <p:txBody>
          <a:bodyPr wrap="none" rtlCol="0" anchor="ctr">
            <a:spAutoFit/>
          </a:bodyPr>
          <a:lstStyle/>
          <a:p>
            <a:pPr algn="ctr"/>
            <a:r>
              <a:rPr lang="en-US" sz="1400" b="1" dirty="0">
                <a:solidFill>
                  <a:schemeClr val="bg1"/>
                </a:solidFill>
                <a:latin typeface="Poppins" pitchFamily="2" charset="77"/>
                <a:cs typeface="Poppins" pitchFamily="2" charset="77"/>
              </a:rPr>
              <a:t> COST BENEFIT ANALYSIS</a:t>
            </a:r>
          </a:p>
        </p:txBody>
      </p:sp>
      <p:sp>
        <p:nvSpPr>
          <p:cNvPr id="53" name="TextBox 52">
            <a:extLst>
              <a:ext uri="{FF2B5EF4-FFF2-40B4-BE49-F238E27FC236}">
                <a16:creationId xmlns:a16="http://schemas.microsoft.com/office/drawing/2014/main" id="{0A127BB6-60A4-EB4A-A756-7F08DF2C8496}"/>
              </a:ext>
            </a:extLst>
          </p:cNvPr>
          <p:cNvSpPr txBox="1"/>
          <p:nvPr/>
        </p:nvSpPr>
        <p:spPr>
          <a:xfrm>
            <a:off x="7112400" y="2983654"/>
            <a:ext cx="1229824" cy="738664"/>
          </a:xfrm>
          <a:prstGeom prst="rect">
            <a:avLst/>
          </a:prstGeom>
          <a:noFill/>
        </p:spPr>
        <p:txBody>
          <a:bodyPr wrap="none" rtlCol="0" anchor="t">
            <a:spAutoFit/>
          </a:bodyPr>
          <a:lstStyle/>
          <a:p>
            <a:pPr algn="ctr"/>
            <a:r>
              <a:rPr lang="en-US" sz="1400" b="1" dirty="0">
                <a:solidFill>
                  <a:schemeClr val="bg1"/>
                </a:solidFill>
                <a:latin typeface="Poppins" pitchFamily="2" charset="77"/>
                <a:cs typeface="Poppins" pitchFamily="2" charset="77"/>
              </a:rPr>
              <a:t>STRATEGIC </a:t>
            </a:r>
            <a:br>
              <a:rPr lang="en-US" sz="1400" b="1" dirty="0">
                <a:solidFill>
                  <a:schemeClr val="bg1"/>
                </a:solidFill>
                <a:latin typeface="Poppins" pitchFamily="2" charset="77"/>
                <a:cs typeface="Poppins" pitchFamily="2" charset="77"/>
              </a:rPr>
            </a:br>
            <a:r>
              <a:rPr lang="en-US" sz="1400" b="1" dirty="0">
                <a:solidFill>
                  <a:schemeClr val="bg1"/>
                </a:solidFill>
                <a:latin typeface="Poppins" pitchFamily="2" charset="77"/>
                <a:cs typeface="Poppins" pitchFamily="2" charset="77"/>
              </a:rPr>
              <a:t>ALIGNMENT</a:t>
            </a:r>
          </a:p>
          <a:p>
            <a:pPr algn="ctr"/>
            <a:endParaRPr lang="en-US" sz="1400" b="1" dirty="0">
              <a:solidFill>
                <a:schemeClr val="bg1"/>
              </a:solidFill>
              <a:latin typeface="Poppins" pitchFamily="2" charset="77"/>
              <a:cs typeface="Poppins" pitchFamily="2" charset="77"/>
            </a:endParaRPr>
          </a:p>
        </p:txBody>
      </p:sp>
      <p:sp>
        <p:nvSpPr>
          <p:cNvPr id="57" name="TextBox 56">
            <a:extLst>
              <a:ext uri="{FF2B5EF4-FFF2-40B4-BE49-F238E27FC236}">
                <a16:creationId xmlns:a16="http://schemas.microsoft.com/office/drawing/2014/main" id="{CCE6A517-52AF-F346-9806-78F1ED34570A}"/>
              </a:ext>
            </a:extLst>
          </p:cNvPr>
          <p:cNvSpPr txBox="1"/>
          <p:nvPr/>
        </p:nvSpPr>
        <p:spPr>
          <a:xfrm>
            <a:off x="3756003" y="3795345"/>
            <a:ext cx="1417375" cy="523220"/>
          </a:xfrm>
          <a:prstGeom prst="rect">
            <a:avLst/>
          </a:prstGeom>
          <a:noFill/>
        </p:spPr>
        <p:txBody>
          <a:bodyPr wrap="none" rtlCol="0" anchor="t">
            <a:spAutoFit/>
          </a:bodyPr>
          <a:lstStyle/>
          <a:p>
            <a:pPr algn="ctr"/>
            <a:r>
              <a:rPr lang="en-US" sz="1400" b="1" dirty="0">
                <a:solidFill>
                  <a:schemeClr val="bg1"/>
                </a:solidFill>
                <a:latin typeface="Poppins" pitchFamily="2" charset="77"/>
                <a:cs typeface="Poppins" pitchFamily="2" charset="77"/>
              </a:rPr>
              <a:t>ALTERNATIVE </a:t>
            </a:r>
            <a:br>
              <a:rPr lang="en-US" sz="1400" b="1" dirty="0">
                <a:solidFill>
                  <a:schemeClr val="bg1"/>
                </a:solidFill>
                <a:latin typeface="Poppins" pitchFamily="2" charset="77"/>
                <a:cs typeface="Poppins" pitchFamily="2" charset="77"/>
              </a:rPr>
            </a:br>
            <a:r>
              <a:rPr lang="en-US" sz="1400" b="1" dirty="0">
                <a:solidFill>
                  <a:schemeClr val="bg1"/>
                </a:solidFill>
                <a:latin typeface="Poppins" pitchFamily="2" charset="77"/>
                <a:cs typeface="Poppins" pitchFamily="2" charset="77"/>
              </a:rPr>
              <a:t>ANALYSIS</a:t>
            </a:r>
          </a:p>
        </p:txBody>
      </p:sp>
      <p:sp>
        <p:nvSpPr>
          <p:cNvPr id="59" name="TextBox 58">
            <a:extLst>
              <a:ext uri="{FF2B5EF4-FFF2-40B4-BE49-F238E27FC236}">
                <a16:creationId xmlns:a16="http://schemas.microsoft.com/office/drawing/2014/main" id="{8DC6C472-6120-F241-BE54-45E1FD764EA6}"/>
              </a:ext>
            </a:extLst>
          </p:cNvPr>
          <p:cNvSpPr txBox="1"/>
          <p:nvPr/>
        </p:nvSpPr>
        <p:spPr>
          <a:xfrm>
            <a:off x="8552289" y="2568879"/>
            <a:ext cx="2956859" cy="1592744"/>
          </a:xfrm>
          <a:prstGeom prst="rect">
            <a:avLst/>
          </a:prstGeom>
          <a:noFill/>
        </p:spPr>
        <p:txBody>
          <a:bodyPr wrap="square" rtlCol="0" anchor="ctr">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This section provides an overview of the organization's strategic plans related to the project.  These include the strategic plan, what the plan requires, and how it supports the strategic plan. </a:t>
            </a:r>
          </a:p>
        </p:txBody>
      </p:sp>
      <p:sp>
        <p:nvSpPr>
          <p:cNvPr id="60" name="TextBox 59">
            <a:extLst>
              <a:ext uri="{FF2B5EF4-FFF2-40B4-BE49-F238E27FC236}">
                <a16:creationId xmlns:a16="http://schemas.microsoft.com/office/drawing/2014/main" id="{03101720-4A5C-054C-9E83-4102BD16ACC7}"/>
              </a:ext>
            </a:extLst>
          </p:cNvPr>
          <p:cNvSpPr txBox="1"/>
          <p:nvPr/>
        </p:nvSpPr>
        <p:spPr>
          <a:xfrm>
            <a:off x="619231" y="2696379"/>
            <a:ext cx="3020468" cy="1592744"/>
          </a:xfrm>
          <a:prstGeom prst="rect">
            <a:avLst/>
          </a:prstGeom>
          <a:noFill/>
        </p:spPr>
        <p:txBody>
          <a:bodyPr wrap="square" rtlCol="0" anchor="ctr">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 brief summary of considered alternatives should also be included—one of which should be the status quo, or doing nothing.  The reasons for not selecting the alternatives should also be included.</a:t>
            </a:r>
          </a:p>
        </p:txBody>
      </p:sp>
      <p:sp>
        <p:nvSpPr>
          <p:cNvPr id="61" name="TextBox 60">
            <a:extLst>
              <a:ext uri="{FF2B5EF4-FFF2-40B4-BE49-F238E27FC236}">
                <a16:creationId xmlns:a16="http://schemas.microsoft.com/office/drawing/2014/main" id="{E4E65C2C-AAFD-074A-8A12-F727E52483E5}"/>
              </a:ext>
            </a:extLst>
          </p:cNvPr>
          <p:cNvSpPr txBox="1"/>
          <p:nvPr/>
        </p:nvSpPr>
        <p:spPr>
          <a:xfrm>
            <a:off x="4988553" y="5887001"/>
            <a:ext cx="6520596" cy="759182"/>
          </a:xfrm>
          <a:prstGeom prst="rect">
            <a:avLst/>
          </a:prstGeom>
          <a:noFill/>
        </p:spPr>
        <p:txBody>
          <a:bodyPr wrap="square" rtlCol="0" anchor="ctr">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That is usually done in the form of a cost-benefit analysis…</a:t>
            </a:r>
          </a:p>
        </p:txBody>
      </p:sp>
      <p:sp>
        <p:nvSpPr>
          <p:cNvPr id="62" name="TextBox 61">
            <a:extLst>
              <a:ext uri="{FF2B5EF4-FFF2-40B4-BE49-F238E27FC236}">
                <a16:creationId xmlns:a16="http://schemas.microsoft.com/office/drawing/2014/main" id="{213E26BA-BC73-D742-94DC-A2111507E88B}"/>
              </a:ext>
            </a:extLst>
          </p:cNvPr>
          <p:cNvSpPr txBox="1"/>
          <p:nvPr/>
        </p:nvSpPr>
        <p:spPr>
          <a:xfrm>
            <a:off x="2595967" y="378481"/>
            <a:ext cx="4549775" cy="759182"/>
          </a:xfrm>
          <a:prstGeom prst="rect">
            <a:avLst/>
          </a:prstGeom>
          <a:noFill/>
        </p:spPr>
        <p:txBody>
          <a:bodyPr wrap="square" rtlCol="0" anchor="ctr">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sections of the business case have been written.  </a:t>
            </a:r>
            <a:endParaRPr lang="de-DE" sz="1200" dirty="0"/>
          </a:p>
        </p:txBody>
      </p:sp>
      <p:sp>
        <p:nvSpPr>
          <p:cNvPr id="19" name="Freeform 31">
            <a:extLst>
              <a:ext uri="{FF2B5EF4-FFF2-40B4-BE49-F238E27FC236}">
                <a16:creationId xmlns:a16="http://schemas.microsoft.com/office/drawing/2014/main" id="{A0525ACA-1F59-479A-8C14-C4D4F24DAAD0}"/>
              </a:ext>
            </a:extLst>
          </p:cNvPr>
          <p:cNvSpPr>
            <a:spLocks noChangeArrowheads="1"/>
          </p:cNvSpPr>
          <p:nvPr/>
        </p:nvSpPr>
        <p:spPr bwMode="auto">
          <a:xfrm>
            <a:off x="7442515" y="2313766"/>
            <a:ext cx="541384" cy="54120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0" name="Freeform 13">
            <a:extLst>
              <a:ext uri="{FF2B5EF4-FFF2-40B4-BE49-F238E27FC236}">
                <a16:creationId xmlns:a16="http://schemas.microsoft.com/office/drawing/2014/main" id="{B726F179-F097-4167-9FB5-553206702CDA}"/>
              </a:ext>
            </a:extLst>
          </p:cNvPr>
          <p:cNvSpPr>
            <a:spLocks noChangeArrowheads="1"/>
          </p:cNvSpPr>
          <p:nvPr/>
        </p:nvSpPr>
        <p:spPr bwMode="auto">
          <a:xfrm>
            <a:off x="5966465" y="4587917"/>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1" name="Freeform 91">
            <a:extLst>
              <a:ext uri="{FF2B5EF4-FFF2-40B4-BE49-F238E27FC236}">
                <a16:creationId xmlns:a16="http://schemas.microsoft.com/office/drawing/2014/main" id="{5211F060-B092-47B7-A15A-4C2F667F0553}"/>
              </a:ext>
            </a:extLst>
          </p:cNvPr>
          <p:cNvSpPr>
            <a:spLocks noChangeArrowheads="1"/>
          </p:cNvSpPr>
          <p:nvPr/>
        </p:nvSpPr>
        <p:spPr bwMode="auto">
          <a:xfrm>
            <a:off x="4199535" y="3124792"/>
            <a:ext cx="530307" cy="473632"/>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153155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46">
            <a:extLst>
              <a:ext uri="{FF2B5EF4-FFF2-40B4-BE49-F238E27FC236}">
                <a16:creationId xmlns:a16="http://schemas.microsoft.com/office/drawing/2014/main" id="{DBCA5645-E083-BC48-A45D-8600A449C080}"/>
              </a:ext>
            </a:extLst>
          </p:cNvPr>
          <p:cNvSpPr/>
          <p:nvPr/>
        </p:nvSpPr>
        <p:spPr>
          <a:xfrm>
            <a:off x="951157" y="2943870"/>
            <a:ext cx="8894193" cy="970261"/>
          </a:xfrm>
          <a:custGeom>
            <a:avLst/>
            <a:gdLst>
              <a:gd name="connsiteX0" fmla="*/ 0 w 17788386"/>
              <a:gd name="connsiteY0" fmla="*/ 0 h 1940523"/>
              <a:gd name="connsiteX1" fmla="*/ 3159006 w 17788386"/>
              <a:gd name="connsiteY1" fmla="*/ 0 h 1940523"/>
              <a:gd name="connsiteX2" fmla="*/ 3159006 w 17788386"/>
              <a:gd name="connsiteY2" fmla="*/ 1 h 1940523"/>
              <a:gd name="connsiteX3" fmla="*/ 17084006 w 17788386"/>
              <a:gd name="connsiteY3" fmla="*/ 1 h 1940523"/>
              <a:gd name="connsiteX4" fmla="*/ 17788386 w 17788386"/>
              <a:gd name="connsiteY4" fmla="*/ 970262 h 1940523"/>
              <a:gd name="connsiteX5" fmla="*/ 17084006 w 17788386"/>
              <a:gd name="connsiteY5" fmla="*/ 1940523 h 1940523"/>
              <a:gd name="connsiteX6" fmla="*/ 3159006 w 17788386"/>
              <a:gd name="connsiteY6" fmla="*/ 1940523 h 1940523"/>
              <a:gd name="connsiteX7" fmla="*/ 3159006 w 17788386"/>
              <a:gd name="connsiteY7" fmla="*/ 1940522 h 1940523"/>
              <a:gd name="connsiteX8" fmla="*/ 0 w 17788386"/>
              <a:gd name="connsiteY8" fmla="*/ 1940522 h 1940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8386" h="1940523">
                <a:moveTo>
                  <a:pt x="0" y="0"/>
                </a:moveTo>
                <a:lnTo>
                  <a:pt x="3159006" y="0"/>
                </a:lnTo>
                <a:lnTo>
                  <a:pt x="3159006" y="1"/>
                </a:lnTo>
                <a:lnTo>
                  <a:pt x="17084006" y="1"/>
                </a:lnTo>
                <a:lnTo>
                  <a:pt x="17788386" y="970262"/>
                </a:lnTo>
                <a:lnTo>
                  <a:pt x="17084006" y="1940523"/>
                </a:lnTo>
                <a:lnTo>
                  <a:pt x="3159006" y="1940523"/>
                </a:lnTo>
                <a:lnTo>
                  <a:pt x="3159006" y="1940522"/>
                </a:lnTo>
                <a:lnTo>
                  <a:pt x="0" y="1940522"/>
                </a:ln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70" name="Freeform 69">
            <a:extLst>
              <a:ext uri="{FF2B5EF4-FFF2-40B4-BE49-F238E27FC236}">
                <a16:creationId xmlns:a16="http://schemas.microsoft.com/office/drawing/2014/main" id="{CA7A1455-4D7D-C945-8703-67940C9F577D}"/>
              </a:ext>
            </a:extLst>
          </p:cNvPr>
          <p:cNvSpPr/>
          <p:nvPr/>
        </p:nvSpPr>
        <p:spPr>
          <a:xfrm>
            <a:off x="951157" y="596378"/>
            <a:ext cx="7542567" cy="970261"/>
          </a:xfrm>
          <a:custGeom>
            <a:avLst/>
            <a:gdLst>
              <a:gd name="connsiteX0" fmla="*/ 0 w 15085132"/>
              <a:gd name="connsiteY0" fmla="*/ 0 h 1940522"/>
              <a:gd name="connsiteX1" fmla="*/ 3159005 w 15085132"/>
              <a:gd name="connsiteY1" fmla="*/ 0 h 1940522"/>
              <a:gd name="connsiteX2" fmla="*/ 13676634 w 15085132"/>
              <a:gd name="connsiteY2" fmla="*/ 0 h 1940522"/>
              <a:gd name="connsiteX3" fmla="*/ 15085132 w 15085132"/>
              <a:gd name="connsiteY3" fmla="*/ 1940522 h 1940522"/>
              <a:gd name="connsiteX4" fmla="*/ 3159005 w 15085132"/>
              <a:gd name="connsiteY4" fmla="*/ 1940522 h 1940522"/>
              <a:gd name="connsiteX5" fmla="*/ 0 w 15085132"/>
              <a:gd name="connsiteY5" fmla="*/ 1940522 h 194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5132" h="1940522">
                <a:moveTo>
                  <a:pt x="0" y="0"/>
                </a:moveTo>
                <a:lnTo>
                  <a:pt x="3159005" y="0"/>
                </a:lnTo>
                <a:lnTo>
                  <a:pt x="13676634" y="0"/>
                </a:lnTo>
                <a:lnTo>
                  <a:pt x="15085132" y="1940522"/>
                </a:lnTo>
                <a:lnTo>
                  <a:pt x="3159005" y="1940522"/>
                </a:lnTo>
                <a:lnTo>
                  <a:pt x="0" y="1940522"/>
                </a:ln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 name="Shape 46250">
            <a:extLst>
              <a:ext uri="{FF2B5EF4-FFF2-40B4-BE49-F238E27FC236}">
                <a16:creationId xmlns:a16="http://schemas.microsoft.com/office/drawing/2014/main" id="{7BDC4A6D-2792-C048-B86B-97DDED05F042}"/>
              </a:ext>
            </a:extLst>
          </p:cNvPr>
          <p:cNvSpPr/>
          <p:nvPr/>
        </p:nvSpPr>
        <p:spPr>
          <a:xfrm>
            <a:off x="7883907" y="369680"/>
            <a:ext cx="3546093" cy="61186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523" y="10800"/>
                </a:lnTo>
                <a:lnTo>
                  <a:pt x="0" y="21600"/>
                </a:lnTo>
                <a:lnTo>
                  <a:pt x="8079" y="21600"/>
                </a:lnTo>
                <a:lnTo>
                  <a:pt x="21600" y="10800"/>
                </a:lnTo>
                <a:lnTo>
                  <a:pt x="8079" y="0"/>
                </a:lnTo>
                <a:lnTo>
                  <a:pt x="0" y="0"/>
                </a:lnTo>
                <a:close/>
              </a:path>
            </a:pathLst>
          </a:custGeom>
          <a:solidFill>
            <a:schemeClr val="accent6">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8" name="Freeform 47">
            <a:extLst>
              <a:ext uri="{FF2B5EF4-FFF2-40B4-BE49-F238E27FC236}">
                <a16:creationId xmlns:a16="http://schemas.microsoft.com/office/drawing/2014/main" id="{DA30CF25-5C7D-4E40-AEC5-32C99D1024D5}"/>
              </a:ext>
            </a:extLst>
          </p:cNvPr>
          <p:cNvSpPr/>
          <p:nvPr/>
        </p:nvSpPr>
        <p:spPr>
          <a:xfrm>
            <a:off x="951157" y="4117617"/>
            <a:ext cx="8394577" cy="970263"/>
          </a:xfrm>
          <a:custGeom>
            <a:avLst/>
            <a:gdLst>
              <a:gd name="connsiteX0" fmla="*/ 0 w 16789154"/>
              <a:gd name="connsiteY0" fmla="*/ 0 h 1940525"/>
              <a:gd name="connsiteX1" fmla="*/ 3159006 w 16789154"/>
              <a:gd name="connsiteY1" fmla="*/ 0 h 1940525"/>
              <a:gd name="connsiteX2" fmla="*/ 3159006 w 16789154"/>
              <a:gd name="connsiteY2" fmla="*/ 1 h 1940525"/>
              <a:gd name="connsiteX3" fmla="*/ 16789154 w 16789154"/>
              <a:gd name="connsiteY3" fmla="*/ 1 h 1940525"/>
              <a:gd name="connsiteX4" fmla="*/ 15380704 w 16789154"/>
              <a:gd name="connsiteY4" fmla="*/ 1940525 h 1940525"/>
              <a:gd name="connsiteX5" fmla="*/ 3159006 w 16789154"/>
              <a:gd name="connsiteY5" fmla="*/ 1940525 h 1940525"/>
              <a:gd name="connsiteX6" fmla="*/ 3159006 w 16789154"/>
              <a:gd name="connsiteY6" fmla="*/ 1940522 h 1940525"/>
              <a:gd name="connsiteX7" fmla="*/ 0 w 16789154"/>
              <a:gd name="connsiteY7" fmla="*/ 1940522 h 194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89154" h="1940525">
                <a:moveTo>
                  <a:pt x="0" y="0"/>
                </a:moveTo>
                <a:lnTo>
                  <a:pt x="3159006" y="0"/>
                </a:lnTo>
                <a:lnTo>
                  <a:pt x="3159006" y="1"/>
                </a:lnTo>
                <a:lnTo>
                  <a:pt x="16789154" y="1"/>
                </a:lnTo>
                <a:lnTo>
                  <a:pt x="15380704" y="1940525"/>
                </a:lnTo>
                <a:lnTo>
                  <a:pt x="3159006" y="1940525"/>
                </a:lnTo>
                <a:lnTo>
                  <a:pt x="3159006" y="1940522"/>
                </a:lnTo>
                <a:lnTo>
                  <a:pt x="0" y="1940522"/>
                </a:ln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9" name="Freeform 48">
            <a:extLst>
              <a:ext uri="{FF2B5EF4-FFF2-40B4-BE49-F238E27FC236}">
                <a16:creationId xmlns:a16="http://schemas.microsoft.com/office/drawing/2014/main" id="{6BF294A9-39C7-DD41-B14E-A174827D8C6C}"/>
              </a:ext>
            </a:extLst>
          </p:cNvPr>
          <p:cNvSpPr/>
          <p:nvPr/>
        </p:nvSpPr>
        <p:spPr>
          <a:xfrm>
            <a:off x="951157" y="5291362"/>
            <a:ext cx="7542567" cy="970263"/>
          </a:xfrm>
          <a:custGeom>
            <a:avLst/>
            <a:gdLst>
              <a:gd name="connsiteX0" fmla="*/ 0 w 15085132"/>
              <a:gd name="connsiteY0" fmla="*/ 0 h 1940524"/>
              <a:gd name="connsiteX1" fmla="*/ 3159005 w 15085132"/>
              <a:gd name="connsiteY1" fmla="*/ 0 h 1940524"/>
              <a:gd name="connsiteX2" fmla="*/ 3159005 w 15085132"/>
              <a:gd name="connsiteY2" fmla="*/ 2 h 1940524"/>
              <a:gd name="connsiteX3" fmla="*/ 15085132 w 15085132"/>
              <a:gd name="connsiteY3" fmla="*/ 2 h 1940524"/>
              <a:gd name="connsiteX4" fmla="*/ 13676634 w 15085132"/>
              <a:gd name="connsiteY4" fmla="*/ 1940524 h 1940524"/>
              <a:gd name="connsiteX5" fmla="*/ 3159005 w 15085132"/>
              <a:gd name="connsiteY5" fmla="*/ 1940524 h 1940524"/>
              <a:gd name="connsiteX6" fmla="*/ 3159005 w 15085132"/>
              <a:gd name="connsiteY6" fmla="*/ 1940522 h 1940524"/>
              <a:gd name="connsiteX7" fmla="*/ 0 w 15085132"/>
              <a:gd name="connsiteY7" fmla="*/ 1940522 h 19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85132" h="1940524">
                <a:moveTo>
                  <a:pt x="0" y="0"/>
                </a:moveTo>
                <a:lnTo>
                  <a:pt x="3159005" y="0"/>
                </a:lnTo>
                <a:lnTo>
                  <a:pt x="3159005" y="2"/>
                </a:lnTo>
                <a:lnTo>
                  <a:pt x="15085132" y="2"/>
                </a:lnTo>
                <a:lnTo>
                  <a:pt x="13676634" y="1940524"/>
                </a:lnTo>
                <a:lnTo>
                  <a:pt x="3159005" y="1940524"/>
                </a:lnTo>
                <a:lnTo>
                  <a:pt x="3159005" y="1940522"/>
                </a:lnTo>
                <a:lnTo>
                  <a:pt x="0" y="1940522"/>
                </a:lnTo>
                <a:close/>
              </a:path>
            </a:pathLst>
          </a:cu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6" name="Freeform 45">
            <a:extLst>
              <a:ext uri="{FF2B5EF4-FFF2-40B4-BE49-F238E27FC236}">
                <a16:creationId xmlns:a16="http://schemas.microsoft.com/office/drawing/2014/main" id="{101FCFB8-E897-934C-AF27-4761F5EC86DA}"/>
              </a:ext>
            </a:extLst>
          </p:cNvPr>
          <p:cNvSpPr/>
          <p:nvPr/>
        </p:nvSpPr>
        <p:spPr>
          <a:xfrm>
            <a:off x="951157" y="1770123"/>
            <a:ext cx="8394577" cy="970263"/>
          </a:xfrm>
          <a:custGeom>
            <a:avLst/>
            <a:gdLst>
              <a:gd name="connsiteX0" fmla="*/ 0 w 16789154"/>
              <a:gd name="connsiteY0" fmla="*/ 0 h 1940524"/>
              <a:gd name="connsiteX1" fmla="*/ 3159006 w 16789154"/>
              <a:gd name="connsiteY1" fmla="*/ 0 h 1940524"/>
              <a:gd name="connsiteX2" fmla="*/ 15380704 w 16789154"/>
              <a:gd name="connsiteY2" fmla="*/ 0 h 1940524"/>
              <a:gd name="connsiteX3" fmla="*/ 16789154 w 16789154"/>
              <a:gd name="connsiteY3" fmla="*/ 1940524 h 1940524"/>
              <a:gd name="connsiteX4" fmla="*/ 3159006 w 16789154"/>
              <a:gd name="connsiteY4" fmla="*/ 1940524 h 1940524"/>
              <a:gd name="connsiteX5" fmla="*/ 3159006 w 16789154"/>
              <a:gd name="connsiteY5" fmla="*/ 1940522 h 1940524"/>
              <a:gd name="connsiteX6" fmla="*/ 0 w 16789154"/>
              <a:gd name="connsiteY6" fmla="*/ 1940522 h 19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89154" h="1940524">
                <a:moveTo>
                  <a:pt x="0" y="0"/>
                </a:moveTo>
                <a:lnTo>
                  <a:pt x="3159006" y="0"/>
                </a:lnTo>
                <a:lnTo>
                  <a:pt x="15380704" y="0"/>
                </a:lnTo>
                <a:lnTo>
                  <a:pt x="16789154" y="1940524"/>
                </a:lnTo>
                <a:lnTo>
                  <a:pt x="3159006" y="1940524"/>
                </a:lnTo>
                <a:lnTo>
                  <a:pt x="3159006" y="1940522"/>
                </a:lnTo>
                <a:lnTo>
                  <a:pt x="0" y="1940522"/>
                </a:ln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5" name="Subtitle 2">
            <a:extLst>
              <a:ext uri="{FF2B5EF4-FFF2-40B4-BE49-F238E27FC236}">
                <a16:creationId xmlns:a16="http://schemas.microsoft.com/office/drawing/2014/main" id="{DF327CA4-A60B-2249-B117-F883F9092F7E}"/>
              </a:ext>
            </a:extLst>
          </p:cNvPr>
          <p:cNvSpPr txBox="1">
            <a:spLocks/>
          </p:cNvSpPr>
          <p:nvPr/>
        </p:nvSpPr>
        <p:spPr>
          <a:xfrm>
            <a:off x="1279403" y="1008932"/>
            <a:ext cx="5660659" cy="469359"/>
          </a:xfrm>
          <a:prstGeom prst="rect">
            <a:avLst/>
          </a:prstGeom>
        </p:spPr>
        <p:txBody>
          <a:bodyPr vert="horz" wrap="square" lIns="45720" tIns="22860" rIns="45720" bIns="22860" rtlCol="0" anchor="ctr">
            <a:spAutoFit/>
          </a:bodyPr>
          <a:lstStyle>
            <a:defPPr>
              <a:defRPr lang="en-US"/>
            </a:defPPr>
            <a:lvl1pPr marL="0" indent="0" algn="just"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This section should contain general information on the issues related to the business problem. Usually, this section is the last to be completed after all other sections of the business case have been written.  </a:t>
            </a:r>
            <a:endParaRPr lang="de-DE" sz="1000" dirty="0"/>
          </a:p>
        </p:txBody>
      </p:sp>
      <p:sp>
        <p:nvSpPr>
          <p:cNvPr id="60" name="TextBox 59">
            <a:extLst>
              <a:ext uri="{FF2B5EF4-FFF2-40B4-BE49-F238E27FC236}">
                <a16:creationId xmlns:a16="http://schemas.microsoft.com/office/drawing/2014/main" id="{7D13B298-A35F-E548-905A-55A45F5DAF6E}"/>
              </a:ext>
            </a:extLst>
          </p:cNvPr>
          <p:cNvSpPr txBox="1"/>
          <p:nvPr/>
        </p:nvSpPr>
        <p:spPr>
          <a:xfrm>
            <a:off x="1207417" y="656595"/>
            <a:ext cx="2411238" cy="338554"/>
          </a:xfrm>
          <a:prstGeom prst="rect">
            <a:avLst/>
          </a:prstGeom>
          <a:noFill/>
        </p:spPr>
        <p:txBody>
          <a:bodyPr wrap="none" rtlCol="0" anchor="ctr" anchorCtr="0">
            <a:spAutoFit/>
          </a:bodyPr>
          <a:lstStyle/>
          <a:p>
            <a:r>
              <a:rPr lang="en-US" sz="1600" b="1" dirty="0">
                <a:solidFill>
                  <a:schemeClr val="bg1"/>
                </a:solidFill>
                <a:latin typeface="Poppins" pitchFamily="2" charset="77"/>
              </a:rPr>
              <a:t>EXECUTIVE</a:t>
            </a:r>
            <a:r>
              <a:rPr lang="en-US" sz="1600" b="1" dirty="0">
                <a:solidFill>
                  <a:schemeClr val="tx2"/>
                </a:solidFill>
                <a:latin typeface="Poppins" pitchFamily="2" charset="77"/>
                <a:cs typeface="Poppins" pitchFamily="2" charset="77"/>
              </a:rPr>
              <a:t> </a:t>
            </a:r>
            <a:r>
              <a:rPr lang="en-US" sz="1600" b="1" dirty="0">
                <a:solidFill>
                  <a:schemeClr val="bg1"/>
                </a:solidFill>
                <a:latin typeface="Poppins" pitchFamily="2" charset="77"/>
              </a:rPr>
              <a:t>SUMMARY</a:t>
            </a:r>
          </a:p>
        </p:txBody>
      </p:sp>
      <p:sp>
        <p:nvSpPr>
          <p:cNvPr id="57" name="Subtitle 2">
            <a:extLst>
              <a:ext uri="{FF2B5EF4-FFF2-40B4-BE49-F238E27FC236}">
                <a16:creationId xmlns:a16="http://schemas.microsoft.com/office/drawing/2014/main" id="{CE6DB2DB-D0A0-1D4E-BD7A-53A2602703BB}"/>
              </a:ext>
            </a:extLst>
          </p:cNvPr>
          <p:cNvSpPr txBox="1">
            <a:spLocks/>
          </p:cNvSpPr>
          <p:nvPr/>
        </p:nvSpPr>
        <p:spPr>
          <a:xfrm>
            <a:off x="1279403" y="2185957"/>
            <a:ext cx="6201508" cy="469359"/>
          </a:xfrm>
          <a:prstGeom prst="rect">
            <a:avLst/>
          </a:prstGeom>
        </p:spPr>
        <p:txBody>
          <a:bodyPr vert="horz" wrap="square" lIns="45720" tIns="22860" rIns="45720" bIns="22860" rtlCol="0" anchor="ctr">
            <a:spAutoFit/>
          </a:bodyPr>
          <a:lstStyle>
            <a:defPPr>
              <a:defRPr lang="en-US"/>
            </a:defPPr>
            <a:lvl1pPr marL="0" indent="0" algn="just"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All projects should support the organization's strategy and strategic plans to add value and maintain executive and organizational support.  This section provides an overview of the organization's strategic plans related to the project.  These include the strategic plan, what the plan requires, and ….</a:t>
            </a:r>
          </a:p>
        </p:txBody>
      </p:sp>
      <p:sp>
        <p:nvSpPr>
          <p:cNvPr id="61" name="TextBox 60">
            <a:extLst>
              <a:ext uri="{FF2B5EF4-FFF2-40B4-BE49-F238E27FC236}">
                <a16:creationId xmlns:a16="http://schemas.microsoft.com/office/drawing/2014/main" id="{BF8DC2D1-632E-CD40-80D1-2B79681F83D2}"/>
              </a:ext>
            </a:extLst>
          </p:cNvPr>
          <p:cNvSpPr txBox="1"/>
          <p:nvPr/>
        </p:nvSpPr>
        <p:spPr>
          <a:xfrm>
            <a:off x="1207417" y="1816588"/>
            <a:ext cx="2606804" cy="338554"/>
          </a:xfrm>
          <a:prstGeom prst="rect">
            <a:avLst/>
          </a:prstGeom>
          <a:noFill/>
        </p:spPr>
        <p:txBody>
          <a:bodyPr wrap="none" rtlCol="0" anchor="ctr" anchorCtr="0">
            <a:spAutoFit/>
          </a:bodyPr>
          <a:lstStyle/>
          <a:p>
            <a:r>
              <a:rPr lang="en-US" sz="1600" b="1" dirty="0">
                <a:solidFill>
                  <a:schemeClr val="bg1"/>
                </a:solidFill>
                <a:latin typeface="Poppins" pitchFamily="2" charset="77"/>
                <a:cs typeface="Poppins" pitchFamily="2" charset="77"/>
              </a:rPr>
              <a:t>STRATEGIC  ALIGNMENT</a:t>
            </a:r>
          </a:p>
        </p:txBody>
      </p:sp>
      <p:sp>
        <p:nvSpPr>
          <p:cNvPr id="59" name="Subtitle 2">
            <a:extLst>
              <a:ext uri="{FF2B5EF4-FFF2-40B4-BE49-F238E27FC236}">
                <a16:creationId xmlns:a16="http://schemas.microsoft.com/office/drawing/2014/main" id="{DD6011A7-618F-FC44-88CA-4CEBDB804D7B}"/>
              </a:ext>
            </a:extLst>
          </p:cNvPr>
          <p:cNvSpPr txBox="1">
            <a:spLocks/>
          </p:cNvSpPr>
          <p:nvPr/>
        </p:nvSpPr>
        <p:spPr>
          <a:xfrm>
            <a:off x="1279405" y="3347453"/>
            <a:ext cx="7090577" cy="469359"/>
          </a:xfrm>
          <a:prstGeom prst="rect">
            <a:avLst/>
          </a:prstGeom>
        </p:spPr>
        <p:txBody>
          <a:bodyPr vert="horz" wrap="square" lIns="45720" tIns="22860" rIns="45720" bIns="22860" rtlCol="0" anchor="ctr">
            <a:spAutoFit/>
          </a:bodyPr>
          <a:lstStyle>
            <a:defPPr>
              <a:defRPr lang="en-US"/>
            </a:defPPr>
            <a:lvl1pPr marL="0" indent="0" algn="just"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That is usually done in the form of a cost-benefit analysis</a:t>
            </a:r>
          </a:p>
        </p:txBody>
      </p:sp>
      <p:sp>
        <p:nvSpPr>
          <p:cNvPr id="62" name="TextBox 61">
            <a:extLst>
              <a:ext uri="{FF2B5EF4-FFF2-40B4-BE49-F238E27FC236}">
                <a16:creationId xmlns:a16="http://schemas.microsoft.com/office/drawing/2014/main" id="{3EFFE9AB-89CA-CB47-85E9-0B306BF225AB}"/>
              </a:ext>
            </a:extLst>
          </p:cNvPr>
          <p:cNvSpPr txBox="1"/>
          <p:nvPr/>
        </p:nvSpPr>
        <p:spPr>
          <a:xfrm>
            <a:off x="1119017" y="3012763"/>
            <a:ext cx="2691763" cy="338554"/>
          </a:xfrm>
          <a:prstGeom prst="rect">
            <a:avLst/>
          </a:prstGeom>
          <a:noFill/>
        </p:spPr>
        <p:txBody>
          <a:bodyPr wrap="none" rtlCol="0" anchor="ctr" anchorCtr="0">
            <a:spAutoFit/>
          </a:bodyPr>
          <a:lstStyle/>
          <a:p>
            <a:r>
              <a:rPr lang="en-US" sz="1600" b="1" dirty="0">
                <a:solidFill>
                  <a:schemeClr val="bg1"/>
                </a:solidFill>
                <a:latin typeface="Poppins" pitchFamily="2" charset="77"/>
                <a:cs typeface="Poppins" pitchFamily="2" charset="77"/>
              </a:rPr>
              <a:t> COST BENEFIT ANALYSIS</a:t>
            </a:r>
          </a:p>
        </p:txBody>
      </p:sp>
      <p:sp>
        <p:nvSpPr>
          <p:cNvPr id="58" name="Subtitle 2">
            <a:extLst>
              <a:ext uri="{FF2B5EF4-FFF2-40B4-BE49-F238E27FC236}">
                <a16:creationId xmlns:a16="http://schemas.microsoft.com/office/drawing/2014/main" id="{EDDB50D8-B077-A046-94D7-C55A2357E1AF}"/>
              </a:ext>
            </a:extLst>
          </p:cNvPr>
          <p:cNvSpPr txBox="1">
            <a:spLocks/>
          </p:cNvSpPr>
          <p:nvPr/>
        </p:nvSpPr>
        <p:spPr>
          <a:xfrm>
            <a:off x="1279403" y="4531993"/>
            <a:ext cx="6201508" cy="469359"/>
          </a:xfrm>
          <a:prstGeom prst="rect">
            <a:avLst/>
          </a:prstGeom>
        </p:spPr>
        <p:txBody>
          <a:bodyPr vert="horz" wrap="square" lIns="45720" tIns="22860" rIns="45720" bIns="22860" rtlCol="0" anchor="ctr">
            <a:spAutoFit/>
          </a:bodyPr>
          <a:lstStyle>
            <a:defPPr>
              <a:defRPr lang="en-US"/>
            </a:defPPr>
            <a:lvl1pPr marL="0" indent="0" algn="just"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All business problems may be addressed by any number of alternative projects.  While the business case is the result of having selected one such option, a brief summary of considered alternatives should also be included—one of which should be the status quo, or doing nothing.  …</a:t>
            </a:r>
          </a:p>
        </p:txBody>
      </p:sp>
      <p:sp>
        <p:nvSpPr>
          <p:cNvPr id="63" name="TextBox 62">
            <a:extLst>
              <a:ext uri="{FF2B5EF4-FFF2-40B4-BE49-F238E27FC236}">
                <a16:creationId xmlns:a16="http://schemas.microsoft.com/office/drawing/2014/main" id="{48A383D9-0FED-CF49-96F3-FCCBC5EA6E75}"/>
              </a:ext>
            </a:extLst>
          </p:cNvPr>
          <p:cNvSpPr txBox="1"/>
          <p:nvPr/>
        </p:nvSpPr>
        <p:spPr>
          <a:xfrm>
            <a:off x="1207418" y="4156218"/>
            <a:ext cx="2792449" cy="338554"/>
          </a:xfrm>
          <a:prstGeom prst="rect">
            <a:avLst/>
          </a:prstGeom>
          <a:noFill/>
        </p:spPr>
        <p:txBody>
          <a:bodyPr wrap="square" rtlCol="0" anchor="ctr" anchorCtr="0">
            <a:spAutoFit/>
          </a:bodyPr>
          <a:lstStyle/>
          <a:p>
            <a:r>
              <a:rPr lang="en-US" sz="1600" b="1">
                <a:solidFill>
                  <a:schemeClr val="bg1"/>
                </a:solidFill>
                <a:latin typeface="Poppins" pitchFamily="2" charset="77"/>
                <a:cs typeface="Poppins" pitchFamily="2" charset="77"/>
              </a:rPr>
              <a:t>ALTERNATIVE ANALYSIS</a:t>
            </a:r>
            <a:endParaRPr lang="en-US" sz="1600" b="1" dirty="0">
              <a:solidFill>
                <a:schemeClr val="bg1"/>
              </a:solidFill>
              <a:latin typeface="Poppins" pitchFamily="2" charset="77"/>
              <a:cs typeface="Poppins" pitchFamily="2" charset="77"/>
            </a:endParaRPr>
          </a:p>
        </p:txBody>
      </p:sp>
      <p:sp>
        <p:nvSpPr>
          <p:cNvPr id="56" name="Subtitle 2">
            <a:extLst>
              <a:ext uri="{FF2B5EF4-FFF2-40B4-BE49-F238E27FC236}">
                <a16:creationId xmlns:a16="http://schemas.microsoft.com/office/drawing/2014/main" id="{FDF860A8-0476-3940-A24D-3C1FBFDC13C0}"/>
              </a:ext>
            </a:extLst>
          </p:cNvPr>
          <p:cNvSpPr txBox="1">
            <a:spLocks/>
          </p:cNvSpPr>
          <p:nvPr/>
        </p:nvSpPr>
        <p:spPr>
          <a:xfrm>
            <a:off x="1279403" y="5704894"/>
            <a:ext cx="5660659" cy="469359"/>
          </a:xfrm>
          <a:prstGeom prst="rect">
            <a:avLst/>
          </a:prstGeom>
        </p:spPr>
        <p:txBody>
          <a:bodyPr vert="horz" wrap="square" lIns="45720" tIns="22860" rIns="45720" bIns="22860" rtlCol="0" anchor="ctr">
            <a:spAutoFit/>
          </a:bodyPr>
          <a:lstStyle>
            <a:defPPr>
              <a:defRPr lang="en-US"/>
            </a:defPPr>
            <a:lvl1pPr marL="0" indent="0" algn="just"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This is the formal financial evaluation of your project. Most organizations have a methodology that they approve (or even mandate) for assessing the net financial cost or benefit. For larger projects, which will take more than a year, …</a:t>
            </a:r>
          </a:p>
        </p:txBody>
      </p:sp>
      <p:sp>
        <p:nvSpPr>
          <p:cNvPr id="64" name="TextBox 63">
            <a:extLst>
              <a:ext uri="{FF2B5EF4-FFF2-40B4-BE49-F238E27FC236}">
                <a16:creationId xmlns:a16="http://schemas.microsoft.com/office/drawing/2014/main" id="{D2E348A3-45C4-BC48-9972-11F085A98F76}"/>
              </a:ext>
            </a:extLst>
          </p:cNvPr>
          <p:cNvSpPr txBox="1"/>
          <p:nvPr/>
        </p:nvSpPr>
        <p:spPr>
          <a:xfrm>
            <a:off x="1207417" y="5336513"/>
            <a:ext cx="2653290" cy="338554"/>
          </a:xfrm>
          <a:prstGeom prst="rect">
            <a:avLst/>
          </a:prstGeom>
          <a:noFill/>
        </p:spPr>
        <p:txBody>
          <a:bodyPr wrap="none" rtlCol="0" anchor="ctr" anchorCtr="0">
            <a:spAutoFit/>
          </a:bodyPr>
          <a:lstStyle/>
          <a:p>
            <a:r>
              <a:rPr lang="en-US" sz="1600" b="1" dirty="0">
                <a:solidFill>
                  <a:schemeClr val="bg1"/>
                </a:solidFill>
                <a:latin typeface="Poppins" pitchFamily="2" charset="77"/>
              </a:rPr>
              <a:t>INVESTMENT APPRAISAL</a:t>
            </a:r>
          </a:p>
        </p:txBody>
      </p:sp>
      <p:sp>
        <p:nvSpPr>
          <p:cNvPr id="23" name="TextBox 59">
            <a:extLst>
              <a:ext uri="{FF2B5EF4-FFF2-40B4-BE49-F238E27FC236}">
                <a16:creationId xmlns:a16="http://schemas.microsoft.com/office/drawing/2014/main" id="{8AB1265D-6A15-4FC9-9159-C21052142F88}"/>
              </a:ext>
            </a:extLst>
          </p:cNvPr>
          <p:cNvSpPr txBox="1"/>
          <p:nvPr/>
        </p:nvSpPr>
        <p:spPr>
          <a:xfrm rot="3274476">
            <a:off x="8284811" y="1563075"/>
            <a:ext cx="2811988" cy="748988"/>
          </a:xfrm>
          <a:prstGeom prst="rect">
            <a:avLst/>
          </a:prstGeom>
          <a:noFill/>
        </p:spPr>
        <p:txBody>
          <a:bodyPr wrap="none" rtlCol="0" anchor="ctr" anchorCtr="0">
            <a:spAutoFit/>
          </a:bodyPr>
          <a:lstStyle/>
          <a:p>
            <a:r>
              <a:rPr lang="en-US" sz="4267" b="1" dirty="0">
                <a:solidFill>
                  <a:schemeClr val="bg1"/>
                </a:solidFill>
                <a:latin typeface="Poppins" pitchFamily="2" charset="77"/>
              </a:rPr>
              <a:t>BUSINESS</a:t>
            </a:r>
          </a:p>
        </p:txBody>
      </p:sp>
      <p:sp>
        <p:nvSpPr>
          <p:cNvPr id="24" name="TextBox 59">
            <a:extLst>
              <a:ext uri="{FF2B5EF4-FFF2-40B4-BE49-F238E27FC236}">
                <a16:creationId xmlns:a16="http://schemas.microsoft.com/office/drawing/2014/main" id="{AEC6655F-47DD-498B-A40F-6E88DF368ADC}"/>
              </a:ext>
            </a:extLst>
          </p:cNvPr>
          <p:cNvSpPr txBox="1"/>
          <p:nvPr/>
        </p:nvSpPr>
        <p:spPr>
          <a:xfrm rot="7530515">
            <a:off x="8846397" y="4522160"/>
            <a:ext cx="1638590" cy="748988"/>
          </a:xfrm>
          <a:prstGeom prst="rect">
            <a:avLst/>
          </a:prstGeom>
          <a:noFill/>
        </p:spPr>
        <p:txBody>
          <a:bodyPr wrap="none" rtlCol="0" anchor="ctr" anchorCtr="0">
            <a:spAutoFit/>
          </a:bodyPr>
          <a:lstStyle/>
          <a:p>
            <a:r>
              <a:rPr lang="en-US" sz="4267" b="1" dirty="0">
                <a:solidFill>
                  <a:schemeClr val="bg1"/>
                </a:solidFill>
                <a:latin typeface="Poppins" pitchFamily="2" charset="77"/>
              </a:rPr>
              <a:t>CASE</a:t>
            </a:r>
          </a:p>
        </p:txBody>
      </p:sp>
      <p:sp>
        <p:nvSpPr>
          <p:cNvPr id="25" name="Freeform 41">
            <a:extLst>
              <a:ext uri="{FF2B5EF4-FFF2-40B4-BE49-F238E27FC236}">
                <a16:creationId xmlns:a16="http://schemas.microsoft.com/office/drawing/2014/main" id="{BE5E2ABB-9F0C-4478-8B64-55A82B574377}"/>
              </a:ext>
            </a:extLst>
          </p:cNvPr>
          <p:cNvSpPr>
            <a:spLocks noChangeArrowheads="1"/>
          </p:cNvSpPr>
          <p:nvPr/>
        </p:nvSpPr>
        <p:spPr bwMode="auto">
          <a:xfrm>
            <a:off x="7173935" y="799796"/>
            <a:ext cx="458061" cy="503097"/>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26" name="Freeform 31">
            <a:extLst>
              <a:ext uri="{FF2B5EF4-FFF2-40B4-BE49-F238E27FC236}">
                <a16:creationId xmlns:a16="http://schemas.microsoft.com/office/drawing/2014/main" id="{1388904C-3089-4EB6-8870-C955798F1309}"/>
              </a:ext>
            </a:extLst>
          </p:cNvPr>
          <p:cNvSpPr>
            <a:spLocks noChangeArrowheads="1"/>
          </p:cNvSpPr>
          <p:nvPr/>
        </p:nvSpPr>
        <p:spPr bwMode="auto">
          <a:xfrm>
            <a:off x="7805174" y="1890457"/>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7" name="Freeform 13">
            <a:extLst>
              <a:ext uri="{FF2B5EF4-FFF2-40B4-BE49-F238E27FC236}">
                <a16:creationId xmlns:a16="http://schemas.microsoft.com/office/drawing/2014/main" id="{84F951E3-DE44-4A21-B60E-6DEF74ABE4BF}"/>
              </a:ext>
            </a:extLst>
          </p:cNvPr>
          <p:cNvSpPr>
            <a:spLocks noChangeArrowheads="1"/>
          </p:cNvSpPr>
          <p:nvPr/>
        </p:nvSpPr>
        <p:spPr bwMode="auto">
          <a:xfrm>
            <a:off x="8621892" y="3132808"/>
            <a:ext cx="577637" cy="592384"/>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8" name="Freeform 91">
            <a:extLst>
              <a:ext uri="{FF2B5EF4-FFF2-40B4-BE49-F238E27FC236}">
                <a16:creationId xmlns:a16="http://schemas.microsoft.com/office/drawing/2014/main" id="{E42130FD-8340-45CC-AB33-3BDAB9F92304}"/>
              </a:ext>
            </a:extLst>
          </p:cNvPr>
          <p:cNvSpPr>
            <a:spLocks noChangeArrowheads="1"/>
          </p:cNvSpPr>
          <p:nvPr/>
        </p:nvSpPr>
        <p:spPr bwMode="auto">
          <a:xfrm>
            <a:off x="7937459" y="4256200"/>
            <a:ext cx="603060" cy="566515"/>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29" name="Freeform 89">
            <a:extLst>
              <a:ext uri="{FF2B5EF4-FFF2-40B4-BE49-F238E27FC236}">
                <a16:creationId xmlns:a16="http://schemas.microsoft.com/office/drawing/2014/main" id="{C6DAD716-6E68-4195-A49C-98F2FAF20F53}"/>
              </a:ext>
            </a:extLst>
          </p:cNvPr>
          <p:cNvSpPr>
            <a:spLocks noChangeArrowheads="1"/>
          </p:cNvSpPr>
          <p:nvPr/>
        </p:nvSpPr>
        <p:spPr bwMode="auto">
          <a:xfrm>
            <a:off x="7132181" y="5534381"/>
            <a:ext cx="672992" cy="523825"/>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272961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a:extLst>
              <a:ext uri="{FF2B5EF4-FFF2-40B4-BE49-F238E27FC236}">
                <a16:creationId xmlns:a16="http://schemas.microsoft.com/office/drawing/2014/main" id="{5836D33D-98F5-394A-A77E-6B8DDA2B2049}"/>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68" name="TextBox 67">
            <a:extLst>
              <a:ext uri="{FF2B5EF4-FFF2-40B4-BE49-F238E27FC236}">
                <a16:creationId xmlns:a16="http://schemas.microsoft.com/office/drawing/2014/main" id="{000FD55B-FEB1-864E-8CD2-57C67B2886CF}"/>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61" name="Shape 19221">
            <a:extLst>
              <a:ext uri="{FF2B5EF4-FFF2-40B4-BE49-F238E27FC236}">
                <a16:creationId xmlns:a16="http://schemas.microsoft.com/office/drawing/2014/main" id="{02FC4C6A-4301-1744-AA6C-9A416CB28E88}"/>
              </a:ext>
            </a:extLst>
          </p:cNvPr>
          <p:cNvSpPr/>
          <p:nvPr/>
        </p:nvSpPr>
        <p:spPr>
          <a:xfrm flipV="1">
            <a:off x="5519886" y="5599480"/>
            <a:ext cx="1682604"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62" name="Shape 19222">
            <a:extLst>
              <a:ext uri="{FF2B5EF4-FFF2-40B4-BE49-F238E27FC236}">
                <a16:creationId xmlns:a16="http://schemas.microsoft.com/office/drawing/2014/main" id="{7FB71993-C921-024F-9BB5-218D84E5DEBE}"/>
              </a:ext>
            </a:extLst>
          </p:cNvPr>
          <p:cNvSpPr/>
          <p:nvPr/>
        </p:nvSpPr>
        <p:spPr>
          <a:xfrm flipV="1">
            <a:off x="4739987" y="4588764"/>
            <a:ext cx="2462503"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63" name="Shape 19223">
            <a:extLst>
              <a:ext uri="{FF2B5EF4-FFF2-40B4-BE49-F238E27FC236}">
                <a16:creationId xmlns:a16="http://schemas.microsoft.com/office/drawing/2014/main" id="{E5601513-6DD8-234F-A464-E781AB30DEDF}"/>
              </a:ext>
            </a:extLst>
          </p:cNvPr>
          <p:cNvSpPr/>
          <p:nvPr/>
        </p:nvSpPr>
        <p:spPr>
          <a:xfrm flipV="1">
            <a:off x="2756841" y="2568273"/>
            <a:ext cx="4445648"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64" name="Shape 19224">
            <a:extLst>
              <a:ext uri="{FF2B5EF4-FFF2-40B4-BE49-F238E27FC236}">
                <a16:creationId xmlns:a16="http://schemas.microsoft.com/office/drawing/2014/main" id="{70258B65-E09F-8741-B12D-3A11558301DB}"/>
              </a:ext>
            </a:extLst>
          </p:cNvPr>
          <p:cNvSpPr/>
          <p:nvPr/>
        </p:nvSpPr>
        <p:spPr>
          <a:xfrm flipV="1">
            <a:off x="3574932" y="3587997"/>
            <a:ext cx="3620997"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65" name="Shape 19225">
            <a:extLst>
              <a:ext uri="{FF2B5EF4-FFF2-40B4-BE49-F238E27FC236}">
                <a16:creationId xmlns:a16="http://schemas.microsoft.com/office/drawing/2014/main" id="{F9A45145-E3A8-CD45-ADAA-49CD98E78CDD}"/>
              </a:ext>
            </a:extLst>
          </p:cNvPr>
          <p:cNvSpPr/>
          <p:nvPr/>
        </p:nvSpPr>
        <p:spPr>
          <a:xfrm flipV="1">
            <a:off x="1784126" y="1554435"/>
            <a:ext cx="5411804" cy="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1" name="Shape 19233">
            <a:extLst>
              <a:ext uri="{FF2B5EF4-FFF2-40B4-BE49-F238E27FC236}">
                <a16:creationId xmlns:a16="http://schemas.microsoft.com/office/drawing/2014/main" id="{2A771C02-2D00-8A4C-B357-41143526229B}"/>
              </a:ext>
            </a:extLst>
          </p:cNvPr>
          <p:cNvSpPr/>
          <p:nvPr/>
        </p:nvSpPr>
        <p:spPr>
          <a:xfrm>
            <a:off x="914506" y="2107582"/>
            <a:ext cx="1359821" cy="38498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chemeClr val="accent1">
              <a:lumMod val="40000"/>
              <a:lumOff val="6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70" name="Freeform 69">
            <a:extLst>
              <a:ext uri="{FF2B5EF4-FFF2-40B4-BE49-F238E27FC236}">
                <a16:creationId xmlns:a16="http://schemas.microsoft.com/office/drawing/2014/main" id="{AA16BFE5-EA64-7245-A456-22202D759DFA}"/>
              </a:ext>
            </a:extLst>
          </p:cNvPr>
          <p:cNvSpPr/>
          <p:nvPr/>
        </p:nvSpPr>
        <p:spPr>
          <a:xfrm>
            <a:off x="1594538" y="2299899"/>
            <a:ext cx="681921" cy="3290048"/>
          </a:xfrm>
          <a:custGeom>
            <a:avLst/>
            <a:gdLst>
              <a:gd name="connsiteX0" fmla="*/ 1240295 w 1240295"/>
              <a:gd name="connsiteY0" fmla="*/ 0 h 5984018"/>
              <a:gd name="connsiteX1" fmla="*/ 1240295 w 1240295"/>
              <a:gd name="connsiteY1" fmla="*/ 2123899 h 5984018"/>
              <a:gd name="connsiteX2" fmla="*/ 1236640 w 1240295"/>
              <a:gd name="connsiteY2" fmla="*/ 2124934 h 5984018"/>
              <a:gd name="connsiteX3" fmla="*/ 1236640 w 1240295"/>
              <a:gd name="connsiteY3" fmla="*/ 5633957 h 5984018"/>
              <a:gd name="connsiteX4" fmla="*/ 0 w 1240295"/>
              <a:gd name="connsiteY4" fmla="*/ 5984018 h 5984018"/>
              <a:gd name="connsiteX5" fmla="*/ 0 w 1240295"/>
              <a:gd name="connsiteY5" fmla="*/ 2443417 h 5984018"/>
              <a:gd name="connsiteX6" fmla="*/ 3655 w 1240295"/>
              <a:gd name="connsiteY6" fmla="*/ 2442380 h 5984018"/>
              <a:gd name="connsiteX7" fmla="*/ 3655 w 1240295"/>
              <a:gd name="connsiteY7" fmla="*/ 350948 h 598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295" h="5984018">
                <a:moveTo>
                  <a:pt x="1240295" y="0"/>
                </a:moveTo>
                <a:lnTo>
                  <a:pt x="1240295" y="2123899"/>
                </a:lnTo>
                <a:lnTo>
                  <a:pt x="1236640" y="2124934"/>
                </a:lnTo>
                <a:lnTo>
                  <a:pt x="1236640" y="5633957"/>
                </a:lnTo>
                <a:lnTo>
                  <a:pt x="0" y="5984018"/>
                </a:lnTo>
                <a:lnTo>
                  <a:pt x="0" y="2443417"/>
                </a:lnTo>
                <a:lnTo>
                  <a:pt x="3655" y="2442380"/>
                </a:lnTo>
                <a:lnTo>
                  <a:pt x="3655" y="350948"/>
                </a:lnTo>
                <a:close/>
              </a:path>
            </a:pathLst>
          </a:custGeom>
          <a:solidFill>
            <a:schemeClr val="accent1">
              <a:lumMod val="60000"/>
              <a:lumOff val="4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69" name="Freeform 68">
            <a:extLst>
              <a:ext uri="{FF2B5EF4-FFF2-40B4-BE49-F238E27FC236}">
                <a16:creationId xmlns:a16="http://schemas.microsoft.com/office/drawing/2014/main" id="{DE569491-44A2-BD4D-B484-F97F54609598}"/>
              </a:ext>
            </a:extLst>
          </p:cNvPr>
          <p:cNvSpPr/>
          <p:nvPr/>
        </p:nvSpPr>
        <p:spPr>
          <a:xfrm>
            <a:off x="916636" y="2299899"/>
            <a:ext cx="679912" cy="3289672"/>
          </a:xfrm>
          <a:custGeom>
            <a:avLst/>
            <a:gdLst>
              <a:gd name="connsiteX0" fmla="*/ 0 w 1236640"/>
              <a:gd name="connsiteY0" fmla="*/ 0 h 5983334"/>
              <a:gd name="connsiteX1" fmla="*/ 1236640 w 1236640"/>
              <a:gd name="connsiteY1" fmla="*/ 350948 h 5983334"/>
              <a:gd name="connsiteX2" fmla="*/ 1236640 w 1236640"/>
              <a:gd name="connsiteY2" fmla="*/ 2443355 h 5983334"/>
              <a:gd name="connsiteX3" fmla="*/ 1236640 w 1236640"/>
              <a:gd name="connsiteY3" fmla="*/ 2474045 h 5983334"/>
              <a:gd name="connsiteX4" fmla="*/ 1236640 w 1236640"/>
              <a:gd name="connsiteY4" fmla="*/ 5983334 h 5983334"/>
              <a:gd name="connsiteX5" fmla="*/ 0 w 1236640"/>
              <a:gd name="connsiteY5" fmla="*/ 5633155 h 5983334"/>
              <a:gd name="connsiteX6" fmla="*/ 0 w 1236640"/>
              <a:gd name="connsiteY6" fmla="*/ 2123899 h 5983334"/>
              <a:gd name="connsiteX7" fmla="*/ 0 w 1236640"/>
              <a:gd name="connsiteY7" fmla="*/ 2092455 h 598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640" h="5983334">
                <a:moveTo>
                  <a:pt x="0" y="0"/>
                </a:moveTo>
                <a:lnTo>
                  <a:pt x="1236640" y="350948"/>
                </a:lnTo>
                <a:lnTo>
                  <a:pt x="1236640" y="2443355"/>
                </a:lnTo>
                <a:lnTo>
                  <a:pt x="1236640" y="2474045"/>
                </a:lnTo>
                <a:lnTo>
                  <a:pt x="1236640" y="5983334"/>
                </a:lnTo>
                <a:lnTo>
                  <a:pt x="0" y="5633155"/>
                </a:lnTo>
                <a:lnTo>
                  <a:pt x="0" y="2123899"/>
                </a:lnTo>
                <a:lnTo>
                  <a:pt x="0" y="2092455"/>
                </a:lnTo>
                <a:close/>
              </a:path>
            </a:pathLst>
          </a:custGeom>
          <a:solidFill>
            <a:schemeClr val="accent1"/>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9" name="Shape 19239">
            <a:extLst>
              <a:ext uri="{FF2B5EF4-FFF2-40B4-BE49-F238E27FC236}">
                <a16:creationId xmlns:a16="http://schemas.microsoft.com/office/drawing/2014/main" id="{5073A931-15F3-254E-ADF1-ED839FAE47BD}"/>
              </a:ext>
            </a:extLst>
          </p:cNvPr>
          <p:cNvSpPr/>
          <p:nvPr/>
        </p:nvSpPr>
        <p:spPr>
          <a:xfrm>
            <a:off x="1216605" y="1667292"/>
            <a:ext cx="757756" cy="757744"/>
          </a:xfrm>
          <a:prstGeom prst="ellipse">
            <a:avLst/>
          </a:prstGeom>
          <a:solidFill>
            <a:schemeClr val="accent1"/>
          </a:solidFill>
          <a:ln w="12700" cap="flat">
            <a:noFill/>
            <a:miter lim="400000"/>
          </a:ln>
          <a:effectLst/>
        </p:spPr>
        <p:txBody>
          <a:bodyPr wrap="square" lIns="35719" tIns="35719" rIns="35719" bIns="35719" numCol="1" anchor="ctr">
            <a:noAutofit/>
          </a:bodyPr>
          <a:lstStyle/>
          <a:p>
            <a:pP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109" dirty="0">
              <a:latin typeface="Lato Light" panose="020F0502020204030203" pitchFamily="34" charset="0"/>
              <a:ea typeface="Lato Light" panose="020F0502020204030203" pitchFamily="34" charset="0"/>
              <a:cs typeface="Lato Light" panose="020F0502020204030203" pitchFamily="34" charset="0"/>
            </a:endParaRPr>
          </a:p>
        </p:txBody>
      </p:sp>
      <p:sp>
        <p:nvSpPr>
          <p:cNvPr id="42" name="Shape 19243">
            <a:extLst>
              <a:ext uri="{FF2B5EF4-FFF2-40B4-BE49-F238E27FC236}">
                <a16:creationId xmlns:a16="http://schemas.microsoft.com/office/drawing/2014/main" id="{95D8424D-E209-3941-8D75-EF52C0E826BF}"/>
              </a:ext>
            </a:extLst>
          </p:cNvPr>
          <p:cNvSpPr/>
          <p:nvPr/>
        </p:nvSpPr>
        <p:spPr>
          <a:xfrm>
            <a:off x="1699613" y="2887680"/>
            <a:ext cx="1362835" cy="38584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chemeClr val="accent2">
              <a:lumMod val="40000"/>
              <a:lumOff val="6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71" name="Freeform 70">
            <a:extLst>
              <a:ext uri="{FF2B5EF4-FFF2-40B4-BE49-F238E27FC236}">
                <a16:creationId xmlns:a16="http://schemas.microsoft.com/office/drawing/2014/main" id="{AFEF73AF-1DB1-9944-8786-604F4449049C}"/>
              </a:ext>
            </a:extLst>
          </p:cNvPr>
          <p:cNvSpPr/>
          <p:nvPr/>
        </p:nvSpPr>
        <p:spPr>
          <a:xfrm>
            <a:off x="2381153" y="3077470"/>
            <a:ext cx="681417" cy="2736273"/>
          </a:xfrm>
          <a:custGeom>
            <a:avLst/>
            <a:gdLst>
              <a:gd name="connsiteX0" fmla="*/ 1239378 w 1239378"/>
              <a:gd name="connsiteY0" fmla="*/ 0 h 4976799"/>
              <a:gd name="connsiteX1" fmla="*/ 1239378 w 1239378"/>
              <a:gd name="connsiteY1" fmla="*/ 2102469 h 4976799"/>
              <a:gd name="connsiteX2" fmla="*/ 1239378 w 1239378"/>
              <a:gd name="connsiteY2" fmla="*/ 2134026 h 4976799"/>
              <a:gd name="connsiteX3" fmla="*/ 1239378 w 1239378"/>
              <a:gd name="connsiteY3" fmla="*/ 4625891 h 4976799"/>
              <a:gd name="connsiteX4" fmla="*/ 0 w 1239378"/>
              <a:gd name="connsiteY4" fmla="*/ 4976799 h 4976799"/>
              <a:gd name="connsiteX5" fmla="*/ 0 w 1239378"/>
              <a:gd name="connsiteY5" fmla="*/ 2484903 h 4976799"/>
              <a:gd name="connsiteX6" fmla="*/ 0 w 1239378"/>
              <a:gd name="connsiteY6" fmla="*/ 2454175 h 4976799"/>
              <a:gd name="connsiteX7" fmla="*/ 0 w 1239378"/>
              <a:gd name="connsiteY7" fmla="*/ 351683 h 497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9378" h="4976799">
                <a:moveTo>
                  <a:pt x="1239378" y="0"/>
                </a:moveTo>
                <a:lnTo>
                  <a:pt x="1239378" y="2102469"/>
                </a:lnTo>
                <a:lnTo>
                  <a:pt x="1239378" y="2134026"/>
                </a:lnTo>
                <a:lnTo>
                  <a:pt x="1239378" y="4625891"/>
                </a:lnTo>
                <a:lnTo>
                  <a:pt x="0" y="4976799"/>
                </a:lnTo>
                <a:lnTo>
                  <a:pt x="0" y="2484903"/>
                </a:lnTo>
                <a:lnTo>
                  <a:pt x="0" y="2454175"/>
                </a:lnTo>
                <a:lnTo>
                  <a:pt x="0" y="351683"/>
                </a:lnTo>
                <a:close/>
              </a:path>
            </a:pathLst>
          </a:custGeom>
          <a:solidFill>
            <a:schemeClr val="accent2">
              <a:lumMod val="60000"/>
              <a:lumOff val="4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72" name="Freeform 71">
            <a:extLst>
              <a:ext uri="{FF2B5EF4-FFF2-40B4-BE49-F238E27FC236}">
                <a16:creationId xmlns:a16="http://schemas.microsoft.com/office/drawing/2014/main" id="{5BDD096D-21F3-A844-83F5-25F3A877CDC8}"/>
              </a:ext>
            </a:extLst>
          </p:cNvPr>
          <p:cNvSpPr/>
          <p:nvPr/>
        </p:nvSpPr>
        <p:spPr>
          <a:xfrm>
            <a:off x="1699735" y="3080424"/>
            <a:ext cx="681419" cy="2727256"/>
          </a:xfrm>
          <a:custGeom>
            <a:avLst/>
            <a:gdLst>
              <a:gd name="connsiteX0" fmla="*/ 0 w 1239380"/>
              <a:gd name="connsiteY0" fmla="*/ 0 h 4960400"/>
              <a:gd name="connsiteX1" fmla="*/ 1239380 w 1239380"/>
              <a:gd name="connsiteY1" fmla="*/ 351726 h 4960400"/>
              <a:gd name="connsiteX2" fmla="*/ 1239380 w 1239380"/>
              <a:gd name="connsiteY2" fmla="*/ 2448778 h 4960400"/>
              <a:gd name="connsiteX3" fmla="*/ 1239380 w 1239380"/>
              <a:gd name="connsiteY3" fmla="*/ 2479531 h 4960400"/>
              <a:gd name="connsiteX4" fmla="*/ 1239380 w 1239380"/>
              <a:gd name="connsiteY4" fmla="*/ 4960400 h 4960400"/>
              <a:gd name="connsiteX5" fmla="*/ 0 w 1239380"/>
              <a:gd name="connsiteY5" fmla="*/ 4609513 h 4960400"/>
              <a:gd name="connsiteX6" fmla="*/ 0 w 1239380"/>
              <a:gd name="connsiteY6" fmla="*/ 2128609 h 4960400"/>
              <a:gd name="connsiteX7" fmla="*/ 0 w 1239380"/>
              <a:gd name="connsiteY7" fmla="*/ 2097095 h 496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9380" h="4960400">
                <a:moveTo>
                  <a:pt x="0" y="0"/>
                </a:moveTo>
                <a:lnTo>
                  <a:pt x="1239380" y="351726"/>
                </a:lnTo>
                <a:lnTo>
                  <a:pt x="1239380" y="2448778"/>
                </a:lnTo>
                <a:lnTo>
                  <a:pt x="1239380" y="2479531"/>
                </a:lnTo>
                <a:lnTo>
                  <a:pt x="1239380" y="4960400"/>
                </a:lnTo>
                <a:lnTo>
                  <a:pt x="0" y="4609513"/>
                </a:lnTo>
                <a:lnTo>
                  <a:pt x="0" y="2128609"/>
                </a:lnTo>
                <a:lnTo>
                  <a:pt x="0" y="2097095"/>
                </a:lnTo>
                <a:close/>
              </a:path>
            </a:pathLst>
          </a:custGeom>
          <a:solidFill>
            <a:schemeClr val="accent2"/>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0" name="Shape 19249">
            <a:extLst>
              <a:ext uri="{FF2B5EF4-FFF2-40B4-BE49-F238E27FC236}">
                <a16:creationId xmlns:a16="http://schemas.microsoft.com/office/drawing/2014/main" id="{D7248832-568A-0D4D-A10C-1175A993DEC7}"/>
              </a:ext>
            </a:extLst>
          </p:cNvPr>
          <p:cNvSpPr/>
          <p:nvPr/>
        </p:nvSpPr>
        <p:spPr>
          <a:xfrm>
            <a:off x="2002207" y="2427776"/>
            <a:ext cx="757768" cy="757768"/>
          </a:xfrm>
          <a:prstGeom prst="ellipse">
            <a:avLst/>
          </a:pr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2" name="Shape 19253">
            <a:extLst>
              <a:ext uri="{FF2B5EF4-FFF2-40B4-BE49-F238E27FC236}">
                <a16:creationId xmlns:a16="http://schemas.microsoft.com/office/drawing/2014/main" id="{1F6F1268-70E3-9C4B-8A59-881A68394E2B}"/>
              </a:ext>
            </a:extLst>
          </p:cNvPr>
          <p:cNvSpPr/>
          <p:nvPr/>
        </p:nvSpPr>
        <p:spPr>
          <a:xfrm>
            <a:off x="2485725" y="3652065"/>
            <a:ext cx="1363839" cy="38612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chemeClr val="accent3">
              <a:lumMod val="40000"/>
              <a:lumOff val="6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74" name="Freeform 73">
            <a:extLst>
              <a:ext uri="{FF2B5EF4-FFF2-40B4-BE49-F238E27FC236}">
                <a16:creationId xmlns:a16="http://schemas.microsoft.com/office/drawing/2014/main" id="{799317C4-584E-B04A-BCD8-84072854938E}"/>
              </a:ext>
            </a:extLst>
          </p:cNvPr>
          <p:cNvSpPr/>
          <p:nvPr/>
        </p:nvSpPr>
        <p:spPr>
          <a:xfrm>
            <a:off x="3167765" y="3844951"/>
            <a:ext cx="681921" cy="2185531"/>
          </a:xfrm>
          <a:custGeom>
            <a:avLst/>
            <a:gdLst>
              <a:gd name="connsiteX0" fmla="*/ 1240295 w 1240295"/>
              <a:gd name="connsiteY0" fmla="*/ 0 h 3975095"/>
              <a:gd name="connsiteX1" fmla="*/ 1240295 w 1240295"/>
              <a:gd name="connsiteY1" fmla="*/ 354134 h 3975095"/>
              <a:gd name="connsiteX2" fmla="*/ 1240295 w 1240295"/>
              <a:gd name="connsiteY2" fmla="*/ 2130177 h 3975095"/>
              <a:gd name="connsiteX3" fmla="*/ 1240295 w 1240295"/>
              <a:gd name="connsiteY3" fmla="*/ 3623895 h 3975095"/>
              <a:gd name="connsiteX4" fmla="*/ 0 w 1240295"/>
              <a:gd name="connsiteY4" fmla="*/ 3975095 h 3975095"/>
              <a:gd name="connsiteX5" fmla="*/ 0 w 1240295"/>
              <a:gd name="connsiteY5" fmla="*/ 2481358 h 3975095"/>
              <a:gd name="connsiteX6" fmla="*/ 0 w 1240295"/>
              <a:gd name="connsiteY6" fmla="*/ 706004 h 3975095"/>
              <a:gd name="connsiteX7" fmla="*/ 0 w 1240295"/>
              <a:gd name="connsiteY7" fmla="*/ 351985 h 3975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295" h="3975095">
                <a:moveTo>
                  <a:pt x="1240295" y="0"/>
                </a:moveTo>
                <a:lnTo>
                  <a:pt x="1240295" y="354134"/>
                </a:lnTo>
                <a:lnTo>
                  <a:pt x="1240295" y="2130177"/>
                </a:lnTo>
                <a:lnTo>
                  <a:pt x="1240295" y="3623895"/>
                </a:lnTo>
                <a:lnTo>
                  <a:pt x="0" y="3975095"/>
                </a:lnTo>
                <a:lnTo>
                  <a:pt x="0" y="2481358"/>
                </a:lnTo>
                <a:lnTo>
                  <a:pt x="0" y="706004"/>
                </a:lnTo>
                <a:lnTo>
                  <a:pt x="0" y="351985"/>
                </a:lnTo>
                <a:close/>
              </a:path>
            </a:pathLst>
          </a:custGeom>
          <a:solidFill>
            <a:schemeClr val="accent3">
              <a:lumMod val="60000"/>
              <a:lumOff val="4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73" name="Freeform 72">
            <a:extLst>
              <a:ext uri="{FF2B5EF4-FFF2-40B4-BE49-F238E27FC236}">
                <a16:creationId xmlns:a16="http://schemas.microsoft.com/office/drawing/2014/main" id="{5E0E32B2-6160-A944-9B58-AF686083ADA2}"/>
              </a:ext>
            </a:extLst>
          </p:cNvPr>
          <p:cNvSpPr/>
          <p:nvPr/>
        </p:nvSpPr>
        <p:spPr>
          <a:xfrm>
            <a:off x="2485845" y="3844951"/>
            <a:ext cx="681920" cy="2187767"/>
          </a:xfrm>
          <a:custGeom>
            <a:avLst/>
            <a:gdLst>
              <a:gd name="connsiteX0" fmla="*/ 0 w 1240293"/>
              <a:gd name="connsiteY0" fmla="*/ 0 h 3979163"/>
              <a:gd name="connsiteX1" fmla="*/ 1240293 w 1240293"/>
              <a:gd name="connsiteY1" fmla="*/ 351985 h 3979163"/>
              <a:gd name="connsiteX2" fmla="*/ 1240293 w 1240293"/>
              <a:gd name="connsiteY2" fmla="*/ 706064 h 3979163"/>
              <a:gd name="connsiteX3" fmla="*/ 1240293 w 1240293"/>
              <a:gd name="connsiteY3" fmla="*/ 2481358 h 3979163"/>
              <a:gd name="connsiteX4" fmla="*/ 1240293 w 1240293"/>
              <a:gd name="connsiteY4" fmla="*/ 3979163 h 3979163"/>
              <a:gd name="connsiteX5" fmla="*/ 0 w 1240293"/>
              <a:gd name="connsiteY5" fmla="*/ 3628072 h 3979163"/>
              <a:gd name="connsiteX6" fmla="*/ 0 w 1240293"/>
              <a:gd name="connsiteY6" fmla="*/ 2130177 h 3979163"/>
              <a:gd name="connsiteX7" fmla="*/ 0 w 1240293"/>
              <a:gd name="connsiteY7" fmla="*/ 354134 h 3979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293" h="3979163">
                <a:moveTo>
                  <a:pt x="0" y="0"/>
                </a:moveTo>
                <a:lnTo>
                  <a:pt x="1240293" y="351985"/>
                </a:lnTo>
                <a:lnTo>
                  <a:pt x="1240293" y="706064"/>
                </a:lnTo>
                <a:lnTo>
                  <a:pt x="1240293" y="2481358"/>
                </a:lnTo>
                <a:lnTo>
                  <a:pt x="1240293" y="3979163"/>
                </a:lnTo>
                <a:lnTo>
                  <a:pt x="0" y="3628072"/>
                </a:lnTo>
                <a:lnTo>
                  <a:pt x="0" y="2130177"/>
                </a:lnTo>
                <a:lnTo>
                  <a:pt x="0" y="354134"/>
                </a:ln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0" name="Shape 19260">
            <a:extLst>
              <a:ext uri="{FF2B5EF4-FFF2-40B4-BE49-F238E27FC236}">
                <a16:creationId xmlns:a16="http://schemas.microsoft.com/office/drawing/2014/main" id="{96DA606E-44B9-CF44-976D-7447F9B85C00}"/>
              </a:ext>
            </a:extLst>
          </p:cNvPr>
          <p:cNvSpPr/>
          <p:nvPr/>
        </p:nvSpPr>
        <p:spPr>
          <a:xfrm>
            <a:off x="2788319" y="3188272"/>
            <a:ext cx="757768" cy="757768"/>
          </a:xfrm>
          <a:prstGeom prst="ellipse">
            <a:avLst/>
          </a:pr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5" name="Shape 19264">
            <a:extLst>
              <a:ext uri="{FF2B5EF4-FFF2-40B4-BE49-F238E27FC236}">
                <a16:creationId xmlns:a16="http://schemas.microsoft.com/office/drawing/2014/main" id="{6E0FC655-E9AC-7745-B9BC-26D16434C45B}"/>
              </a:ext>
            </a:extLst>
          </p:cNvPr>
          <p:cNvSpPr/>
          <p:nvPr/>
        </p:nvSpPr>
        <p:spPr>
          <a:xfrm>
            <a:off x="3271835" y="4399027"/>
            <a:ext cx="1363839" cy="38612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chemeClr val="accent4">
              <a:lumMod val="40000"/>
              <a:lumOff val="6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6" name="Shape 19265">
            <a:extLst>
              <a:ext uri="{FF2B5EF4-FFF2-40B4-BE49-F238E27FC236}">
                <a16:creationId xmlns:a16="http://schemas.microsoft.com/office/drawing/2014/main" id="{12AEF727-23CA-8140-9DB0-8B680B546513}"/>
              </a:ext>
            </a:extLst>
          </p:cNvPr>
          <p:cNvSpPr/>
          <p:nvPr/>
        </p:nvSpPr>
        <p:spPr>
          <a:xfrm>
            <a:off x="3953877" y="4588126"/>
            <a:ext cx="681919" cy="16654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510"/>
                </a:lnTo>
                <a:lnTo>
                  <a:pt x="0" y="21600"/>
                </a:lnTo>
                <a:lnTo>
                  <a:pt x="21600" y="19096"/>
                </a:lnTo>
                <a:lnTo>
                  <a:pt x="21600" y="0"/>
                </a:lnTo>
                <a:close/>
              </a:path>
            </a:pathLst>
          </a:custGeom>
          <a:solidFill>
            <a:schemeClr val="accent4">
              <a:lumMod val="60000"/>
              <a:lumOff val="4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7" name="Shape 19266">
            <a:extLst>
              <a:ext uri="{FF2B5EF4-FFF2-40B4-BE49-F238E27FC236}">
                <a16:creationId xmlns:a16="http://schemas.microsoft.com/office/drawing/2014/main" id="{415E4722-D588-B044-9084-0269C48E84E1}"/>
              </a:ext>
            </a:extLst>
          </p:cNvPr>
          <p:cNvSpPr/>
          <p:nvPr/>
        </p:nvSpPr>
        <p:spPr>
          <a:xfrm>
            <a:off x="3271956" y="4591916"/>
            <a:ext cx="681920" cy="166240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091"/>
                </a:lnTo>
                <a:lnTo>
                  <a:pt x="21600" y="21600"/>
                </a:lnTo>
                <a:lnTo>
                  <a:pt x="21600" y="2514"/>
                </a:lnTo>
                <a:lnTo>
                  <a:pt x="0" y="0"/>
                </a:lnTo>
                <a:close/>
              </a:path>
            </a:pathLst>
          </a:custGeom>
          <a:solidFill>
            <a:schemeClr val="accent4"/>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3" name="Shape 19268">
            <a:extLst>
              <a:ext uri="{FF2B5EF4-FFF2-40B4-BE49-F238E27FC236}">
                <a16:creationId xmlns:a16="http://schemas.microsoft.com/office/drawing/2014/main" id="{70717954-94F4-6A40-AA50-64B9C2DABC95}"/>
              </a:ext>
            </a:extLst>
          </p:cNvPr>
          <p:cNvSpPr/>
          <p:nvPr/>
        </p:nvSpPr>
        <p:spPr>
          <a:xfrm>
            <a:off x="3574932" y="3948767"/>
            <a:ext cx="757768" cy="757768"/>
          </a:xfrm>
          <a:prstGeom prst="ellipse">
            <a:avLst/>
          </a:pr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8" name="Shape 19272">
            <a:extLst>
              <a:ext uri="{FF2B5EF4-FFF2-40B4-BE49-F238E27FC236}">
                <a16:creationId xmlns:a16="http://schemas.microsoft.com/office/drawing/2014/main" id="{ECF55189-0381-B647-9592-DED9F6874D37}"/>
              </a:ext>
            </a:extLst>
          </p:cNvPr>
          <p:cNvSpPr/>
          <p:nvPr/>
        </p:nvSpPr>
        <p:spPr>
          <a:xfrm>
            <a:off x="4057947" y="5152700"/>
            <a:ext cx="1363839" cy="38612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ln/>
        </p:spPr>
        <p:style>
          <a:lnRef idx="2">
            <a:schemeClr val="accent2">
              <a:shade val="50000"/>
            </a:schemeClr>
          </a:lnRef>
          <a:fillRef idx="1">
            <a:schemeClr val="accent2"/>
          </a:fillRef>
          <a:effectRef idx="0">
            <a:schemeClr val="accent2"/>
          </a:effectRef>
          <a:fontRef idx="minor">
            <a:schemeClr val="lt1"/>
          </a:fontRef>
        </p:style>
        <p:txBody>
          <a:bodyPr wrap="square" lIns="35719" tIns="35719" rIns="35719" bIns="35719" numCol="1" anchor="ctr">
            <a:noAutofit/>
          </a:bodyPr>
          <a:lstStyle/>
          <a:p>
            <a:endParaRPr sz="2532" dirty="0">
              <a:latin typeface="Lato Light" panose="020F0502020204030203" pitchFamily="34" charset="0"/>
            </a:endParaRPr>
          </a:p>
        </p:txBody>
      </p:sp>
      <p:sp>
        <p:nvSpPr>
          <p:cNvPr id="19" name="Shape 19273">
            <a:extLst>
              <a:ext uri="{FF2B5EF4-FFF2-40B4-BE49-F238E27FC236}">
                <a16:creationId xmlns:a16="http://schemas.microsoft.com/office/drawing/2014/main" id="{EDD04DFA-EA84-7F49-A2C5-DF07D4A91874}"/>
              </a:ext>
            </a:extLst>
          </p:cNvPr>
          <p:cNvSpPr/>
          <p:nvPr/>
        </p:nvSpPr>
        <p:spPr>
          <a:xfrm>
            <a:off x="4739987" y="5341799"/>
            <a:ext cx="681919" cy="113771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674"/>
                </a:lnTo>
                <a:lnTo>
                  <a:pt x="0" y="21600"/>
                </a:lnTo>
                <a:lnTo>
                  <a:pt x="21600" y="17935"/>
                </a:lnTo>
                <a:lnTo>
                  <a:pt x="21600" y="0"/>
                </a:lnTo>
                <a:close/>
              </a:path>
            </a:pathLst>
          </a:custGeom>
          <a:ln/>
        </p:spPr>
        <p:style>
          <a:lnRef idx="2">
            <a:schemeClr val="accent2">
              <a:shade val="50000"/>
            </a:schemeClr>
          </a:lnRef>
          <a:fillRef idx="1">
            <a:schemeClr val="accent2"/>
          </a:fillRef>
          <a:effectRef idx="0">
            <a:schemeClr val="accent2"/>
          </a:effectRef>
          <a:fontRef idx="minor">
            <a:schemeClr val="lt1"/>
          </a:fontRef>
        </p:style>
        <p:txBody>
          <a:bodyPr wrap="square" lIns="35719" tIns="35719" rIns="35719" bIns="35719" numCol="1" anchor="ctr">
            <a:noAutofit/>
          </a:bodyPr>
          <a:lstStyle/>
          <a:p>
            <a:endParaRPr sz="2532" dirty="0">
              <a:latin typeface="Lato Light" panose="020F0502020204030203" pitchFamily="34" charset="0"/>
            </a:endParaRPr>
          </a:p>
        </p:txBody>
      </p:sp>
      <p:sp>
        <p:nvSpPr>
          <p:cNvPr id="20" name="Shape 19274">
            <a:extLst>
              <a:ext uri="{FF2B5EF4-FFF2-40B4-BE49-F238E27FC236}">
                <a16:creationId xmlns:a16="http://schemas.microsoft.com/office/drawing/2014/main" id="{1641D894-2373-174C-9F3C-7461B2F11446}"/>
              </a:ext>
            </a:extLst>
          </p:cNvPr>
          <p:cNvSpPr/>
          <p:nvPr/>
        </p:nvSpPr>
        <p:spPr>
          <a:xfrm>
            <a:off x="4058068" y="5345588"/>
            <a:ext cx="681920" cy="11339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922"/>
                </a:lnTo>
                <a:lnTo>
                  <a:pt x="21600" y="21600"/>
                </a:lnTo>
                <a:lnTo>
                  <a:pt x="21600" y="3614"/>
                </a:lnTo>
                <a:lnTo>
                  <a:pt x="0" y="0"/>
                </a:lnTo>
                <a:close/>
              </a:path>
            </a:pathLst>
          </a:custGeom>
          <a:solidFill>
            <a:schemeClr val="accent5"/>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6" name="Shape 19276">
            <a:extLst>
              <a:ext uri="{FF2B5EF4-FFF2-40B4-BE49-F238E27FC236}">
                <a16:creationId xmlns:a16="http://schemas.microsoft.com/office/drawing/2014/main" id="{3F3ED044-E0FD-D643-9B0E-D00191DE86FA}"/>
              </a:ext>
            </a:extLst>
          </p:cNvPr>
          <p:cNvSpPr/>
          <p:nvPr/>
        </p:nvSpPr>
        <p:spPr>
          <a:xfrm>
            <a:off x="4357427" y="4709263"/>
            <a:ext cx="765003" cy="765003"/>
          </a:xfrm>
          <a:prstGeom prst="ellipse">
            <a:avLst/>
          </a:pr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76" name="Freeform 41">
            <a:extLst>
              <a:ext uri="{FF2B5EF4-FFF2-40B4-BE49-F238E27FC236}">
                <a16:creationId xmlns:a16="http://schemas.microsoft.com/office/drawing/2014/main" id="{B57CCE84-05EB-2945-A332-251A761AD7C3}"/>
              </a:ext>
            </a:extLst>
          </p:cNvPr>
          <p:cNvSpPr>
            <a:spLocks noChangeArrowheads="1"/>
          </p:cNvSpPr>
          <p:nvPr/>
        </p:nvSpPr>
        <p:spPr bwMode="auto">
          <a:xfrm>
            <a:off x="4551304" y="4897364"/>
            <a:ext cx="370569" cy="394949"/>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80" name="Freeform 89">
            <a:extLst>
              <a:ext uri="{FF2B5EF4-FFF2-40B4-BE49-F238E27FC236}">
                <a16:creationId xmlns:a16="http://schemas.microsoft.com/office/drawing/2014/main" id="{7AE665EA-01E0-1840-AD17-189C87D0D041}"/>
              </a:ext>
            </a:extLst>
          </p:cNvPr>
          <p:cNvSpPr>
            <a:spLocks noChangeArrowheads="1"/>
          </p:cNvSpPr>
          <p:nvPr/>
        </p:nvSpPr>
        <p:spPr bwMode="auto">
          <a:xfrm>
            <a:off x="1401525" y="1903026"/>
            <a:ext cx="382601" cy="286279"/>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82" name="TextBox 81">
            <a:extLst>
              <a:ext uri="{FF2B5EF4-FFF2-40B4-BE49-F238E27FC236}">
                <a16:creationId xmlns:a16="http://schemas.microsoft.com/office/drawing/2014/main" id="{31C0612A-B6C3-8940-A003-2714A4B961F9}"/>
              </a:ext>
            </a:extLst>
          </p:cNvPr>
          <p:cNvSpPr txBox="1"/>
          <p:nvPr/>
        </p:nvSpPr>
        <p:spPr>
          <a:xfrm>
            <a:off x="7325282" y="1453364"/>
            <a:ext cx="4539172" cy="592470"/>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a methodology that they approve (or even mandate) for assessing the net financial cost or benefit. ….</a:t>
            </a:r>
          </a:p>
        </p:txBody>
      </p:sp>
      <p:sp>
        <p:nvSpPr>
          <p:cNvPr id="83" name="TextBox 82">
            <a:extLst>
              <a:ext uri="{FF2B5EF4-FFF2-40B4-BE49-F238E27FC236}">
                <a16:creationId xmlns:a16="http://schemas.microsoft.com/office/drawing/2014/main" id="{D37FFE43-46EE-D74B-B8A1-94873214C1B5}"/>
              </a:ext>
            </a:extLst>
          </p:cNvPr>
          <p:cNvSpPr txBox="1"/>
          <p:nvPr/>
        </p:nvSpPr>
        <p:spPr>
          <a:xfrm>
            <a:off x="7325283" y="1160756"/>
            <a:ext cx="2653290" cy="338554"/>
          </a:xfrm>
          <a:prstGeom prst="rect">
            <a:avLst/>
          </a:prstGeom>
          <a:noFill/>
        </p:spPr>
        <p:txBody>
          <a:bodyPr wrap="none" rtlCol="0" anchor="ctr">
            <a:spAutoFit/>
          </a:bodyPr>
          <a:lstStyle/>
          <a:p>
            <a:r>
              <a:rPr lang="en-US" sz="1600" b="1" dirty="0">
                <a:solidFill>
                  <a:schemeClr val="accent1"/>
                </a:solidFill>
                <a:latin typeface="Poppins" pitchFamily="2" charset="77"/>
              </a:rPr>
              <a:t>INVESTMENT APPRAISAL</a:t>
            </a:r>
          </a:p>
        </p:txBody>
      </p:sp>
      <p:sp>
        <p:nvSpPr>
          <p:cNvPr id="89" name="TextBox 88">
            <a:extLst>
              <a:ext uri="{FF2B5EF4-FFF2-40B4-BE49-F238E27FC236}">
                <a16:creationId xmlns:a16="http://schemas.microsoft.com/office/drawing/2014/main" id="{26FF91B1-2B4E-FF43-8BF8-4181987EDB23}"/>
              </a:ext>
            </a:extLst>
          </p:cNvPr>
          <p:cNvSpPr txBox="1"/>
          <p:nvPr/>
        </p:nvSpPr>
        <p:spPr>
          <a:xfrm>
            <a:off x="7325282" y="2464080"/>
            <a:ext cx="4539172" cy="592470"/>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t>
            </a:r>
          </a:p>
        </p:txBody>
      </p:sp>
      <p:sp>
        <p:nvSpPr>
          <p:cNvPr id="90" name="TextBox 89">
            <a:extLst>
              <a:ext uri="{FF2B5EF4-FFF2-40B4-BE49-F238E27FC236}">
                <a16:creationId xmlns:a16="http://schemas.microsoft.com/office/drawing/2014/main" id="{333E175B-3B39-3A4F-AB2E-4F0D2B52A6A9}"/>
              </a:ext>
            </a:extLst>
          </p:cNvPr>
          <p:cNvSpPr txBox="1"/>
          <p:nvPr/>
        </p:nvSpPr>
        <p:spPr>
          <a:xfrm>
            <a:off x="7325283" y="2171473"/>
            <a:ext cx="2593980" cy="338554"/>
          </a:xfrm>
          <a:prstGeom prst="rect">
            <a:avLst/>
          </a:prstGeom>
          <a:noFill/>
        </p:spPr>
        <p:txBody>
          <a:bodyPr wrap="none" rtlCol="0" anchor="ctr">
            <a:spAutoFit/>
          </a:bodyPr>
          <a:lstStyle/>
          <a:p>
            <a:r>
              <a:rPr lang="en-US" sz="1600" b="1" dirty="0">
                <a:solidFill>
                  <a:schemeClr val="accent2"/>
                </a:solidFill>
                <a:latin typeface="Poppins" pitchFamily="2" charset="77"/>
                <a:ea typeface="Lato Light" panose="020F0502020204030203" pitchFamily="34" charset="0"/>
                <a:cs typeface="Poppins" pitchFamily="2" charset="77"/>
              </a:rPr>
              <a:t>ALTERNATIVE ANALYSIS</a:t>
            </a:r>
          </a:p>
        </p:txBody>
      </p:sp>
      <p:sp>
        <p:nvSpPr>
          <p:cNvPr id="92" name="TextBox 91">
            <a:extLst>
              <a:ext uri="{FF2B5EF4-FFF2-40B4-BE49-F238E27FC236}">
                <a16:creationId xmlns:a16="http://schemas.microsoft.com/office/drawing/2014/main" id="{0DB63B09-FA6B-9045-A8A7-DD3D057D6ECB}"/>
              </a:ext>
            </a:extLst>
          </p:cNvPr>
          <p:cNvSpPr txBox="1"/>
          <p:nvPr/>
        </p:nvSpPr>
        <p:spPr>
          <a:xfrm>
            <a:off x="7325281" y="3474796"/>
            <a:ext cx="4539171" cy="592470"/>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a:t>
            </a:r>
          </a:p>
        </p:txBody>
      </p:sp>
      <p:sp>
        <p:nvSpPr>
          <p:cNvPr id="93" name="TextBox 92">
            <a:extLst>
              <a:ext uri="{FF2B5EF4-FFF2-40B4-BE49-F238E27FC236}">
                <a16:creationId xmlns:a16="http://schemas.microsoft.com/office/drawing/2014/main" id="{7EED3835-4575-924F-AD04-32CD237C9A4B}"/>
              </a:ext>
            </a:extLst>
          </p:cNvPr>
          <p:cNvSpPr txBox="1"/>
          <p:nvPr/>
        </p:nvSpPr>
        <p:spPr>
          <a:xfrm>
            <a:off x="7325283" y="3182189"/>
            <a:ext cx="2648482" cy="338554"/>
          </a:xfrm>
          <a:prstGeom prst="rect">
            <a:avLst/>
          </a:prstGeom>
          <a:noFill/>
        </p:spPr>
        <p:txBody>
          <a:bodyPr wrap="none" rtlCol="0" anchor="ctr">
            <a:spAutoFit/>
          </a:bodyPr>
          <a:lstStyle/>
          <a:p>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95" name="TextBox 94">
            <a:extLst>
              <a:ext uri="{FF2B5EF4-FFF2-40B4-BE49-F238E27FC236}">
                <a16:creationId xmlns:a16="http://schemas.microsoft.com/office/drawing/2014/main" id="{69C54930-E3A3-4F4C-89E9-017D1E38B41E}"/>
              </a:ext>
            </a:extLst>
          </p:cNvPr>
          <p:cNvSpPr txBox="1"/>
          <p:nvPr/>
        </p:nvSpPr>
        <p:spPr>
          <a:xfrm>
            <a:off x="7325282" y="4499897"/>
            <a:ext cx="4539172" cy="592470"/>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 </a:t>
            </a:r>
          </a:p>
        </p:txBody>
      </p:sp>
      <p:sp>
        <p:nvSpPr>
          <p:cNvPr id="96" name="TextBox 95">
            <a:extLst>
              <a:ext uri="{FF2B5EF4-FFF2-40B4-BE49-F238E27FC236}">
                <a16:creationId xmlns:a16="http://schemas.microsoft.com/office/drawing/2014/main" id="{CB2A72BC-BE82-1748-8F08-A4450DE42072}"/>
              </a:ext>
            </a:extLst>
          </p:cNvPr>
          <p:cNvSpPr txBox="1"/>
          <p:nvPr/>
        </p:nvSpPr>
        <p:spPr>
          <a:xfrm>
            <a:off x="7325282" y="4195085"/>
            <a:ext cx="2563522" cy="338554"/>
          </a:xfrm>
          <a:prstGeom prst="rect">
            <a:avLst/>
          </a:prstGeom>
          <a:noFill/>
        </p:spPr>
        <p:txBody>
          <a:bodyPr wrap="none" rtlCol="0" anchor="ctr">
            <a:spAutoFit/>
          </a:bodyPr>
          <a:lstStyle/>
          <a:p>
            <a:r>
              <a:rPr lang="en-US" sz="1600" b="1" dirty="0">
                <a:solidFill>
                  <a:schemeClr val="accent4"/>
                </a:solidFill>
                <a:latin typeface="Poppins" pitchFamily="2" charset="77"/>
                <a:cs typeface="Poppins" pitchFamily="2" charset="77"/>
              </a:rPr>
              <a:t>STRATEGIC ALIGNMENT</a:t>
            </a:r>
          </a:p>
        </p:txBody>
      </p:sp>
      <p:sp>
        <p:nvSpPr>
          <p:cNvPr id="98" name="TextBox 97">
            <a:extLst>
              <a:ext uri="{FF2B5EF4-FFF2-40B4-BE49-F238E27FC236}">
                <a16:creationId xmlns:a16="http://schemas.microsoft.com/office/drawing/2014/main" id="{C51CE550-05B7-A146-B775-DE566EC0AE0C}"/>
              </a:ext>
            </a:extLst>
          </p:cNvPr>
          <p:cNvSpPr txBox="1"/>
          <p:nvPr/>
        </p:nvSpPr>
        <p:spPr>
          <a:xfrm>
            <a:off x="7325282" y="5498409"/>
            <a:ext cx="4539172" cy="925894"/>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sections of the business case have been written.  That is because this is just a summary of the details given in the following sections of the document.</a:t>
            </a:r>
            <a:endParaRPr lang="de-DE" sz="1200" dirty="0"/>
          </a:p>
        </p:txBody>
      </p:sp>
      <p:sp>
        <p:nvSpPr>
          <p:cNvPr id="99" name="TextBox 98">
            <a:extLst>
              <a:ext uri="{FF2B5EF4-FFF2-40B4-BE49-F238E27FC236}">
                <a16:creationId xmlns:a16="http://schemas.microsoft.com/office/drawing/2014/main" id="{2BB3C3D9-2D0F-B743-802D-EB0E64286FAC}"/>
              </a:ext>
            </a:extLst>
          </p:cNvPr>
          <p:cNvSpPr txBox="1"/>
          <p:nvPr/>
        </p:nvSpPr>
        <p:spPr>
          <a:xfrm>
            <a:off x="7325281" y="5205801"/>
            <a:ext cx="2411238" cy="338554"/>
          </a:xfrm>
          <a:prstGeom prst="rect">
            <a:avLst/>
          </a:prstGeom>
          <a:noFill/>
        </p:spPr>
        <p:txBody>
          <a:bodyPr wrap="none" rtlCol="0" anchor="ctr">
            <a:spAutoFit/>
          </a:bodyPr>
          <a:lstStyle/>
          <a:p>
            <a:r>
              <a:rPr lang="en-US" sz="1600" b="1" dirty="0">
                <a:solidFill>
                  <a:schemeClr val="accent5"/>
                </a:solidFill>
                <a:latin typeface="Poppins" pitchFamily="2" charset="77"/>
                <a:cs typeface="Poppins" pitchFamily="2" charset="77"/>
              </a:rPr>
              <a:t>EXECUTIVE SUMMARY</a:t>
            </a:r>
          </a:p>
        </p:txBody>
      </p:sp>
      <p:sp>
        <p:nvSpPr>
          <p:cNvPr id="44" name="Freeform 31">
            <a:extLst>
              <a:ext uri="{FF2B5EF4-FFF2-40B4-BE49-F238E27FC236}">
                <a16:creationId xmlns:a16="http://schemas.microsoft.com/office/drawing/2014/main" id="{94DB97E6-422B-42F2-9A21-2C7A192CB193}"/>
              </a:ext>
            </a:extLst>
          </p:cNvPr>
          <p:cNvSpPr>
            <a:spLocks noChangeArrowheads="1"/>
          </p:cNvSpPr>
          <p:nvPr/>
        </p:nvSpPr>
        <p:spPr bwMode="auto">
          <a:xfrm>
            <a:off x="3672213" y="4067612"/>
            <a:ext cx="518375" cy="500563"/>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5" name="Freeform 13">
            <a:extLst>
              <a:ext uri="{FF2B5EF4-FFF2-40B4-BE49-F238E27FC236}">
                <a16:creationId xmlns:a16="http://schemas.microsoft.com/office/drawing/2014/main" id="{0CDDFABF-C7C5-458B-8B4D-56640CC06887}"/>
              </a:ext>
            </a:extLst>
          </p:cNvPr>
          <p:cNvSpPr>
            <a:spLocks noChangeArrowheads="1"/>
          </p:cNvSpPr>
          <p:nvPr/>
        </p:nvSpPr>
        <p:spPr bwMode="auto">
          <a:xfrm>
            <a:off x="2904516" y="3305224"/>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6" name="Freeform 91">
            <a:extLst>
              <a:ext uri="{FF2B5EF4-FFF2-40B4-BE49-F238E27FC236}">
                <a16:creationId xmlns:a16="http://schemas.microsoft.com/office/drawing/2014/main" id="{46674683-E942-4E9B-A498-2A271FD403B2}"/>
              </a:ext>
            </a:extLst>
          </p:cNvPr>
          <p:cNvSpPr>
            <a:spLocks noChangeArrowheads="1"/>
          </p:cNvSpPr>
          <p:nvPr/>
        </p:nvSpPr>
        <p:spPr bwMode="auto">
          <a:xfrm>
            <a:off x="2171301" y="2618133"/>
            <a:ext cx="416447" cy="390004"/>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699165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hape 37714">
            <a:extLst>
              <a:ext uri="{FF2B5EF4-FFF2-40B4-BE49-F238E27FC236}">
                <a16:creationId xmlns:a16="http://schemas.microsoft.com/office/drawing/2014/main" id="{A851C97C-04CE-414B-B902-54E8BB0B8C25}"/>
              </a:ext>
            </a:extLst>
          </p:cNvPr>
          <p:cNvSpPr/>
          <p:nvPr/>
        </p:nvSpPr>
        <p:spPr>
          <a:xfrm>
            <a:off x="820602" y="1968471"/>
            <a:ext cx="2389913" cy="2260631"/>
          </a:xfrm>
          <a:custGeom>
            <a:avLst/>
            <a:gdLst/>
            <a:ahLst/>
            <a:cxnLst>
              <a:cxn ang="0">
                <a:pos x="wd2" y="hd2"/>
              </a:cxn>
              <a:cxn ang="5400000">
                <a:pos x="wd2" y="hd2"/>
              </a:cxn>
              <a:cxn ang="10800000">
                <a:pos x="wd2" y="hd2"/>
              </a:cxn>
              <a:cxn ang="16200000">
                <a:pos x="wd2" y="hd2"/>
              </a:cxn>
            </a:cxnLst>
            <a:rect l="0" t="0" r="r" b="b"/>
            <a:pathLst>
              <a:path w="21600" h="21600" extrusionOk="0">
                <a:moveTo>
                  <a:pt x="13463" y="0"/>
                </a:moveTo>
                <a:cubicBezTo>
                  <a:pt x="11253" y="0"/>
                  <a:pt x="5455" y="0"/>
                  <a:pt x="0" y="0"/>
                </a:cubicBezTo>
                <a:cubicBezTo>
                  <a:pt x="3379" y="1974"/>
                  <a:pt x="5079" y="6477"/>
                  <a:pt x="5079" y="10800"/>
                </a:cubicBezTo>
                <a:cubicBezTo>
                  <a:pt x="5079" y="15123"/>
                  <a:pt x="3380" y="19626"/>
                  <a:pt x="0" y="21600"/>
                </a:cubicBezTo>
                <a:cubicBezTo>
                  <a:pt x="5455" y="21600"/>
                  <a:pt x="11253" y="21600"/>
                  <a:pt x="13463" y="21600"/>
                </a:cubicBezTo>
                <a:cubicBezTo>
                  <a:pt x="19057" y="21600"/>
                  <a:pt x="21600" y="16053"/>
                  <a:pt x="21600" y="10800"/>
                </a:cubicBezTo>
                <a:cubicBezTo>
                  <a:pt x="21600" y="5547"/>
                  <a:pt x="19057" y="0"/>
                  <a:pt x="13463" y="0"/>
                </a:cubicBezTo>
                <a:close/>
              </a:path>
            </a:pathLst>
          </a:custGeom>
          <a:solidFill>
            <a:schemeClr val="accent1"/>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26" name="Shape 37715">
            <a:extLst>
              <a:ext uri="{FF2B5EF4-FFF2-40B4-BE49-F238E27FC236}">
                <a16:creationId xmlns:a16="http://schemas.microsoft.com/office/drawing/2014/main" id="{F9FD3BFE-5D03-4F45-8CB2-B5492181E9DE}"/>
              </a:ext>
            </a:extLst>
          </p:cNvPr>
          <p:cNvSpPr/>
          <p:nvPr/>
        </p:nvSpPr>
        <p:spPr>
          <a:xfrm>
            <a:off x="2860816" y="1968471"/>
            <a:ext cx="2389923" cy="2260631"/>
          </a:xfrm>
          <a:custGeom>
            <a:avLst/>
            <a:gdLst/>
            <a:ahLst/>
            <a:cxnLst>
              <a:cxn ang="0">
                <a:pos x="wd2" y="hd2"/>
              </a:cxn>
              <a:cxn ang="5400000">
                <a:pos x="wd2" y="hd2"/>
              </a:cxn>
              <a:cxn ang="10800000">
                <a:pos x="wd2" y="hd2"/>
              </a:cxn>
              <a:cxn ang="16200000">
                <a:pos x="wd2" y="hd2"/>
              </a:cxn>
            </a:cxnLst>
            <a:rect l="0" t="0" r="r" b="b"/>
            <a:pathLst>
              <a:path w="21600" h="21600" extrusionOk="0">
                <a:moveTo>
                  <a:pt x="13463" y="0"/>
                </a:moveTo>
                <a:cubicBezTo>
                  <a:pt x="11253" y="0"/>
                  <a:pt x="5455" y="0"/>
                  <a:pt x="0" y="0"/>
                </a:cubicBezTo>
                <a:cubicBezTo>
                  <a:pt x="3380" y="1974"/>
                  <a:pt x="5079" y="6477"/>
                  <a:pt x="5079" y="10800"/>
                </a:cubicBezTo>
                <a:cubicBezTo>
                  <a:pt x="5079" y="15123"/>
                  <a:pt x="3380" y="19626"/>
                  <a:pt x="0" y="21600"/>
                </a:cubicBezTo>
                <a:cubicBezTo>
                  <a:pt x="5455" y="21600"/>
                  <a:pt x="11253" y="21600"/>
                  <a:pt x="13463" y="21600"/>
                </a:cubicBezTo>
                <a:cubicBezTo>
                  <a:pt x="19057" y="21600"/>
                  <a:pt x="21600" y="16053"/>
                  <a:pt x="21600" y="10800"/>
                </a:cubicBezTo>
                <a:cubicBezTo>
                  <a:pt x="21600" y="5547"/>
                  <a:pt x="19057" y="0"/>
                  <a:pt x="13463" y="0"/>
                </a:cubicBezTo>
                <a:close/>
              </a:path>
            </a:pathLst>
          </a:custGeom>
          <a:solidFill>
            <a:schemeClr val="accent2"/>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27" name="Shape 37716">
            <a:extLst>
              <a:ext uri="{FF2B5EF4-FFF2-40B4-BE49-F238E27FC236}">
                <a16:creationId xmlns:a16="http://schemas.microsoft.com/office/drawing/2014/main" id="{E4EB667E-715C-444E-9FAA-FBF0B3971773}"/>
              </a:ext>
            </a:extLst>
          </p:cNvPr>
          <p:cNvSpPr/>
          <p:nvPr/>
        </p:nvSpPr>
        <p:spPr>
          <a:xfrm>
            <a:off x="4901040" y="1968471"/>
            <a:ext cx="2389921" cy="2260631"/>
          </a:xfrm>
          <a:custGeom>
            <a:avLst/>
            <a:gdLst/>
            <a:ahLst/>
            <a:cxnLst>
              <a:cxn ang="0">
                <a:pos x="wd2" y="hd2"/>
              </a:cxn>
              <a:cxn ang="5400000">
                <a:pos x="wd2" y="hd2"/>
              </a:cxn>
              <a:cxn ang="10800000">
                <a:pos x="wd2" y="hd2"/>
              </a:cxn>
              <a:cxn ang="16200000">
                <a:pos x="wd2" y="hd2"/>
              </a:cxn>
            </a:cxnLst>
            <a:rect l="0" t="0" r="r" b="b"/>
            <a:pathLst>
              <a:path w="21600" h="21600" extrusionOk="0">
                <a:moveTo>
                  <a:pt x="13463" y="0"/>
                </a:moveTo>
                <a:cubicBezTo>
                  <a:pt x="11253" y="0"/>
                  <a:pt x="5455" y="0"/>
                  <a:pt x="0" y="0"/>
                </a:cubicBezTo>
                <a:cubicBezTo>
                  <a:pt x="3380" y="1974"/>
                  <a:pt x="5079" y="6477"/>
                  <a:pt x="5079" y="10800"/>
                </a:cubicBezTo>
                <a:cubicBezTo>
                  <a:pt x="5079" y="15123"/>
                  <a:pt x="3380" y="19626"/>
                  <a:pt x="0" y="21600"/>
                </a:cubicBezTo>
                <a:cubicBezTo>
                  <a:pt x="5455" y="21600"/>
                  <a:pt x="11253" y="21600"/>
                  <a:pt x="13463" y="21600"/>
                </a:cubicBezTo>
                <a:cubicBezTo>
                  <a:pt x="19057" y="21600"/>
                  <a:pt x="21600" y="16053"/>
                  <a:pt x="21600" y="10800"/>
                </a:cubicBezTo>
                <a:cubicBezTo>
                  <a:pt x="21600" y="5547"/>
                  <a:pt x="19057" y="0"/>
                  <a:pt x="13463" y="0"/>
                </a:cubicBezTo>
                <a:close/>
              </a:path>
            </a:pathLst>
          </a:custGeom>
          <a:solidFill>
            <a:schemeClr val="accent3"/>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28" name="Shape 37717">
            <a:extLst>
              <a:ext uri="{FF2B5EF4-FFF2-40B4-BE49-F238E27FC236}">
                <a16:creationId xmlns:a16="http://schemas.microsoft.com/office/drawing/2014/main" id="{A6101C65-E952-484D-8EED-4EA955BBB4B6}"/>
              </a:ext>
            </a:extLst>
          </p:cNvPr>
          <p:cNvSpPr/>
          <p:nvPr/>
        </p:nvSpPr>
        <p:spPr>
          <a:xfrm>
            <a:off x="6941262" y="1968471"/>
            <a:ext cx="2389921" cy="2260631"/>
          </a:xfrm>
          <a:custGeom>
            <a:avLst/>
            <a:gdLst/>
            <a:ahLst/>
            <a:cxnLst>
              <a:cxn ang="0">
                <a:pos x="wd2" y="hd2"/>
              </a:cxn>
              <a:cxn ang="5400000">
                <a:pos x="wd2" y="hd2"/>
              </a:cxn>
              <a:cxn ang="10800000">
                <a:pos x="wd2" y="hd2"/>
              </a:cxn>
              <a:cxn ang="16200000">
                <a:pos x="wd2" y="hd2"/>
              </a:cxn>
            </a:cxnLst>
            <a:rect l="0" t="0" r="r" b="b"/>
            <a:pathLst>
              <a:path w="21600" h="21600" extrusionOk="0">
                <a:moveTo>
                  <a:pt x="13463" y="0"/>
                </a:moveTo>
                <a:cubicBezTo>
                  <a:pt x="11253" y="0"/>
                  <a:pt x="5455" y="0"/>
                  <a:pt x="0" y="0"/>
                </a:cubicBezTo>
                <a:cubicBezTo>
                  <a:pt x="3379" y="1974"/>
                  <a:pt x="5079" y="6477"/>
                  <a:pt x="5079" y="10800"/>
                </a:cubicBezTo>
                <a:cubicBezTo>
                  <a:pt x="5079" y="15123"/>
                  <a:pt x="3380" y="19626"/>
                  <a:pt x="0" y="21600"/>
                </a:cubicBezTo>
                <a:cubicBezTo>
                  <a:pt x="5455" y="21600"/>
                  <a:pt x="11253" y="21600"/>
                  <a:pt x="13463" y="21600"/>
                </a:cubicBezTo>
                <a:cubicBezTo>
                  <a:pt x="19057" y="21600"/>
                  <a:pt x="21600" y="16053"/>
                  <a:pt x="21600" y="10800"/>
                </a:cubicBezTo>
                <a:cubicBezTo>
                  <a:pt x="21600" y="5547"/>
                  <a:pt x="19057" y="0"/>
                  <a:pt x="13463" y="0"/>
                </a:cubicBezTo>
                <a:close/>
              </a:path>
            </a:pathLst>
          </a:custGeom>
          <a:solidFill>
            <a:schemeClr val="accent4"/>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29" name="Shape 37718">
            <a:extLst>
              <a:ext uri="{FF2B5EF4-FFF2-40B4-BE49-F238E27FC236}">
                <a16:creationId xmlns:a16="http://schemas.microsoft.com/office/drawing/2014/main" id="{B5C2C4AB-BC44-C249-BDAE-0623FB1D8C9C}"/>
              </a:ext>
            </a:extLst>
          </p:cNvPr>
          <p:cNvSpPr/>
          <p:nvPr/>
        </p:nvSpPr>
        <p:spPr>
          <a:xfrm>
            <a:off x="8981483" y="1968471"/>
            <a:ext cx="2389923" cy="2260631"/>
          </a:xfrm>
          <a:custGeom>
            <a:avLst/>
            <a:gdLst/>
            <a:ahLst/>
            <a:cxnLst>
              <a:cxn ang="0">
                <a:pos x="wd2" y="hd2"/>
              </a:cxn>
              <a:cxn ang="5400000">
                <a:pos x="wd2" y="hd2"/>
              </a:cxn>
              <a:cxn ang="10800000">
                <a:pos x="wd2" y="hd2"/>
              </a:cxn>
              <a:cxn ang="16200000">
                <a:pos x="wd2" y="hd2"/>
              </a:cxn>
            </a:cxnLst>
            <a:rect l="0" t="0" r="r" b="b"/>
            <a:pathLst>
              <a:path w="21600" h="21600" extrusionOk="0">
                <a:moveTo>
                  <a:pt x="13463" y="0"/>
                </a:moveTo>
                <a:cubicBezTo>
                  <a:pt x="11253" y="0"/>
                  <a:pt x="5455" y="0"/>
                  <a:pt x="0" y="0"/>
                </a:cubicBezTo>
                <a:cubicBezTo>
                  <a:pt x="3379" y="1974"/>
                  <a:pt x="5079" y="6477"/>
                  <a:pt x="5079" y="10800"/>
                </a:cubicBezTo>
                <a:cubicBezTo>
                  <a:pt x="5079" y="15123"/>
                  <a:pt x="3380" y="19626"/>
                  <a:pt x="0" y="21600"/>
                </a:cubicBezTo>
                <a:cubicBezTo>
                  <a:pt x="5455" y="21600"/>
                  <a:pt x="11253" y="21600"/>
                  <a:pt x="13463" y="21600"/>
                </a:cubicBezTo>
                <a:cubicBezTo>
                  <a:pt x="19057" y="21600"/>
                  <a:pt x="21600" y="16053"/>
                  <a:pt x="21600" y="10800"/>
                </a:cubicBezTo>
                <a:cubicBezTo>
                  <a:pt x="21600" y="5547"/>
                  <a:pt x="19057" y="0"/>
                  <a:pt x="13463" y="0"/>
                </a:cubicBezTo>
                <a:close/>
              </a:path>
            </a:pathLst>
          </a:custGeom>
          <a:solidFill>
            <a:schemeClr val="accent5"/>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35" name="TextBox 34">
            <a:extLst>
              <a:ext uri="{FF2B5EF4-FFF2-40B4-BE49-F238E27FC236}">
                <a16:creationId xmlns:a16="http://schemas.microsoft.com/office/drawing/2014/main" id="{BEA613F8-B874-1948-B925-12CC04E83B26}"/>
              </a:ext>
            </a:extLst>
          </p:cNvPr>
          <p:cNvSpPr txBox="1"/>
          <p:nvPr/>
        </p:nvSpPr>
        <p:spPr>
          <a:xfrm>
            <a:off x="3151926"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36" name="TextBox 35">
            <a:extLst>
              <a:ext uri="{FF2B5EF4-FFF2-40B4-BE49-F238E27FC236}">
                <a16:creationId xmlns:a16="http://schemas.microsoft.com/office/drawing/2014/main" id="{ED0F9CB1-22EE-A44B-9E48-D5961496DC56}"/>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38" name="Freeform 41">
            <a:extLst>
              <a:ext uri="{FF2B5EF4-FFF2-40B4-BE49-F238E27FC236}">
                <a16:creationId xmlns:a16="http://schemas.microsoft.com/office/drawing/2014/main" id="{D510D5BE-E21B-CE4B-9DAC-2E8034CF51C2}"/>
              </a:ext>
            </a:extLst>
          </p:cNvPr>
          <p:cNvSpPr>
            <a:spLocks noChangeArrowheads="1"/>
          </p:cNvSpPr>
          <p:nvPr/>
        </p:nvSpPr>
        <p:spPr bwMode="auto">
          <a:xfrm>
            <a:off x="1928201" y="2411913"/>
            <a:ext cx="600075" cy="639555"/>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42" name="TextBox 41">
            <a:extLst>
              <a:ext uri="{FF2B5EF4-FFF2-40B4-BE49-F238E27FC236}">
                <a16:creationId xmlns:a16="http://schemas.microsoft.com/office/drawing/2014/main" id="{86E897D2-C4EB-7541-A3F5-33D1D049DEB0}"/>
              </a:ext>
            </a:extLst>
          </p:cNvPr>
          <p:cNvSpPr txBox="1"/>
          <p:nvPr/>
        </p:nvSpPr>
        <p:spPr>
          <a:xfrm>
            <a:off x="1421914" y="3229129"/>
            <a:ext cx="1612649" cy="584775"/>
          </a:xfrm>
          <a:prstGeom prst="rect">
            <a:avLst/>
          </a:prstGeom>
          <a:noFill/>
        </p:spPr>
        <p:txBody>
          <a:bodyPr wrap="square" rtlCol="0" anchor="t">
            <a:spAutoFit/>
          </a:bodyPr>
          <a:lstStyle/>
          <a:p>
            <a:pPr algn="ctr"/>
            <a:r>
              <a:rPr lang="en-US" sz="1600" b="1" dirty="0">
                <a:solidFill>
                  <a:schemeClr val="bg1"/>
                </a:solidFill>
                <a:latin typeface="Poppins" pitchFamily="2" charset="77"/>
                <a:cs typeface="Poppins" pitchFamily="2" charset="77"/>
              </a:rPr>
              <a:t>EXECUTIVE SUMMARY</a:t>
            </a:r>
          </a:p>
        </p:txBody>
      </p:sp>
      <p:sp>
        <p:nvSpPr>
          <p:cNvPr id="43" name="TextBox 42">
            <a:extLst>
              <a:ext uri="{FF2B5EF4-FFF2-40B4-BE49-F238E27FC236}">
                <a16:creationId xmlns:a16="http://schemas.microsoft.com/office/drawing/2014/main" id="{6ADADF85-076A-DF4B-8B75-10297F4A4C6F}"/>
              </a:ext>
            </a:extLst>
          </p:cNvPr>
          <p:cNvSpPr txBox="1"/>
          <p:nvPr/>
        </p:nvSpPr>
        <p:spPr>
          <a:xfrm>
            <a:off x="3450302" y="3229130"/>
            <a:ext cx="1612649" cy="830997"/>
          </a:xfrm>
          <a:prstGeom prst="rect">
            <a:avLst/>
          </a:prstGeom>
          <a:noFill/>
        </p:spPr>
        <p:txBody>
          <a:bodyPr wrap="square" rtlCol="0" anchor="t">
            <a:spAutoFit/>
          </a:bodyPr>
          <a:lstStyle/>
          <a:p>
            <a:pPr algn="ctr"/>
            <a:r>
              <a:rPr lang="en-US" sz="1600" b="1" dirty="0">
                <a:solidFill>
                  <a:schemeClr val="bg1"/>
                </a:solidFill>
                <a:latin typeface="Poppins" pitchFamily="2" charset="77"/>
                <a:cs typeface="Poppins" pitchFamily="2" charset="77"/>
              </a:rPr>
              <a:t>STRATEGIC </a:t>
            </a:r>
            <a:br>
              <a:rPr lang="en-US" sz="1600" b="1" dirty="0">
                <a:solidFill>
                  <a:schemeClr val="bg1"/>
                </a:solidFill>
                <a:latin typeface="Poppins" pitchFamily="2" charset="77"/>
                <a:cs typeface="Poppins" pitchFamily="2" charset="77"/>
              </a:rPr>
            </a:br>
            <a:r>
              <a:rPr lang="en-US" sz="1600" b="1" dirty="0">
                <a:solidFill>
                  <a:schemeClr val="bg1"/>
                </a:solidFill>
                <a:latin typeface="Poppins" pitchFamily="2" charset="77"/>
                <a:cs typeface="Poppins" pitchFamily="2" charset="77"/>
              </a:rPr>
              <a:t>ALIGNMENT</a:t>
            </a:r>
          </a:p>
          <a:p>
            <a:pPr algn="ctr"/>
            <a:endParaRPr lang="en-US" sz="1600" b="1" dirty="0">
              <a:solidFill>
                <a:schemeClr val="bg1"/>
              </a:solidFill>
              <a:latin typeface="Poppins" pitchFamily="2" charset="77"/>
              <a:cs typeface="Poppins" pitchFamily="2" charset="77"/>
            </a:endParaRPr>
          </a:p>
        </p:txBody>
      </p:sp>
      <p:sp>
        <p:nvSpPr>
          <p:cNvPr id="44" name="TextBox 43">
            <a:extLst>
              <a:ext uri="{FF2B5EF4-FFF2-40B4-BE49-F238E27FC236}">
                <a16:creationId xmlns:a16="http://schemas.microsoft.com/office/drawing/2014/main" id="{5B4DADE2-9B8E-F948-BC65-DFF15398FB49}"/>
              </a:ext>
            </a:extLst>
          </p:cNvPr>
          <p:cNvSpPr txBox="1"/>
          <p:nvPr/>
        </p:nvSpPr>
        <p:spPr>
          <a:xfrm>
            <a:off x="5495328" y="3229130"/>
            <a:ext cx="1612649" cy="830997"/>
          </a:xfrm>
          <a:prstGeom prst="rect">
            <a:avLst/>
          </a:prstGeom>
          <a:noFill/>
        </p:spPr>
        <p:txBody>
          <a:bodyPr wrap="square" rtlCol="0" anchor="t">
            <a:spAutoFit/>
          </a:bodyPr>
          <a:lstStyle/>
          <a:p>
            <a:pPr algn="ctr"/>
            <a:r>
              <a:rPr lang="en-US" sz="1600" b="1" dirty="0">
                <a:solidFill>
                  <a:schemeClr val="bg1"/>
                </a:solidFill>
                <a:latin typeface="Poppins" pitchFamily="2" charset="77"/>
                <a:cs typeface="Poppins" pitchFamily="2" charset="77"/>
              </a:rPr>
              <a:t> COST BENEFIT ANALYSIS</a:t>
            </a:r>
          </a:p>
        </p:txBody>
      </p:sp>
      <p:sp>
        <p:nvSpPr>
          <p:cNvPr id="45" name="TextBox 44">
            <a:extLst>
              <a:ext uri="{FF2B5EF4-FFF2-40B4-BE49-F238E27FC236}">
                <a16:creationId xmlns:a16="http://schemas.microsoft.com/office/drawing/2014/main" id="{D1BFC6CB-675D-8B43-B2A4-97208954A1AA}"/>
              </a:ext>
            </a:extLst>
          </p:cNvPr>
          <p:cNvSpPr txBox="1"/>
          <p:nvPr/>
        </p:nvSpPr>
        <p:spPr>
          <a:xfrm>
            <a:off x="7523645" y="3229130"/>
            <a:ext cx="1612649" cy="584775"/>
          </a:xfrm>
          <a:prstGeom prst="rect">
            <a:avLst/>
          </a:prstGeom>
          <a:noFill/>
        </p:spPr>
        <p:txBody>
          <a:bodyPr wrap="square" rtlCol="0" anchor="t">
            <a:spAutoFit/>
          </a:bodyPr>
          <a:lstStyle/>
          <a:p>
            <a:pPr algn="ctr"/>
            <a:r>
              <a:rPr lang="en-US" sz="1600" b="1" dirty="0">
                <a:solidFill>
                  <a:schemeClr val="bg1"/>
                </a:solidFill>
                <a:latin typeface="Poppins" pitchFamily="2" charset="77"/>
                <a:cs typeface="Poppins" pitchFamily="2" charset="77"/>
              </a:rPr>
              <a:t>ALTERNATIVE </a:t>
            </a:r>
            <a:br>
              <a:rPr lang="en-US" sz="1600" b="1" dirty="0">
                <a:solidFill>
                  <a:schemeClr val="bg1"/>
                </a:solidFill>
                <a:latin typeface="Poppins" pitchFamily="2" charset="77"/>
                <a:cs typeface="Poppins" pitchFamily="2" charset="77"/>
              </a:rPr>
            </a:br>
            <a:r>
              <a:rPr lang="en-US" sz="1600" b="1" dirty="0">
                <a:solidFill>
                  <a:schemeClr val="bg1"/>
                </a:solidFill>
                <a:latin typeface="Poppins" pitchFamily="2" charset="77"/>
                <a:cs typeface="Poppins" pitchFamily="2" charset="77"/>
              </a:rPr>
              <a:t>ANALYSIS</a:t>
            </a:r>
          </a:p>
        </p:txBody>
      </p:sp>
      <p:sp>
        <p:nvSpPr>
          <p:cNvPr id="46" name="TextBox 45">
            <a:extLst>
              <a:ext uri="{FF2B5EF4-FFF2-40B4-BE49-F238E27FC236}">
                <a16:creationId xmlns:a16="http://schemas.microsoft.com/office/drawing/2014/main" id="{87E11E2A-BA1A-3C4E-8ACE-082C30A16B97}"/>
              </a:ext>
            </a:extLst>
          </p:cNvPr>
          <p:cNvSpPr txBox="1"/>
          <p:nvPr/>
        </p:nvSpPr>
        <p:spPr>
          <a:xfrm>
            <a:off x="9590046" y="3229129"/>
            <a:ext cx="1612649" cy="584775"/>
          </a:xfrm>
          <a:prstGeom prst="rect">
            <a:avLst/>
          </a:prstGeom>
          <a:noFill/>
        </p:spPr>
        <p:txBody>
          <a:bodyPr wrap="square" rtlCol="0" anchor="t">
            <a:spAutoFit/>
          </a:bodyPr>
          <a:lstStyle/>
          <a:p>
            <a:pPr algn="ctr"/>
            <a:r>
              <a:rPr lang="en-US" sz="1600" b="1" dirty="0">
                <a:solidFill>
                  <a:schemeClr val="bg1"/>
                </a:solidFill>
                <a:latin typeface="Poppins" pitchFamily="2" charset="77"/>
              </a:rPr>
              <a:t>INVESTMENT APPRAISAL</a:t>
            </a:r>
          </a:p>
        </p:txBody>
      </p:sp>
      <p:sp>
        <p:nvSpPr>
          <p:cNvPr id="49" name="TextBox 48">
            <a:extLst>
              <a:ext uri="{FF2B5EF4-FFF2-40B4-BE49-F238E27FC236}">
                <a16:creationId xmlns:a16="http://schemas.microsoft.com/office/drawing/2014/main" id="{2EB5C723-8888-1B41-9262-91304A2AB9CD}"/>
              </a:ext>
            </a:extLst>
          </p:cNvPr>
          <p:cNvSpPr txBox="1"/>
          <p:nvPr/>
        </p:nvSpPr>
        <p:spPr>
          <a:xfrm>
            <a:off x="814537" y="4350081"/>
            <a:ext cx="1945345" cy="1592744"/>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sections of the business case have been written.  </a:t>
            </a:r>
            <a:endParaRPr lang="de-DE" sz="1200" dirty="0"/>
          </a:p>
        </p:txBody>
      </p:sp>
      <p:sp>
        <p:nvSpPr>
          <p:cNvPr id="50" name="TextBox 49">
            <a:extLst>
              <a:ext uri="{FF2B5EF4-FFF2-40B4-BE49-F238E27FC236}">
                <a16:creationId xmlns:a16="http://schemas.microsoft.com/office/drawing/2014/main" id="{E3479247-EDAB-8742-A6C4-490046462674}"/>
              </a:ext>
            </a:extLst>
          </p:cNvPr>
          <p:cNvSpPr txBox="1"/>
          <p:nvPr/>
        </p:nvSpPr>
        <p:spPr>
          <a:xfrm>
            <a:off x="3028498" y="4350081"/>
            <a:ext cx="1898076" cy="1426031"/>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This section provides an overview of the …</a:t>
            </a:r>
          </a:p>
        </p:txBody>
      </p:sp>
      <p:sp>
        <p:nvSpPr>
          <p:cNvPr id="51" name="TextBox 50">
            <a:extLst>
              <a:ext uri="{FF2B5EF4-FFF2-40B4-BE49-F238E27FC236}">
                <a16:creationId xmlns:a16="http://schemas.microsoft.com/office/drawing/2014/main" id="{A49A4D6E-5705-0648-AE8B-65576D5368B0}"/>
              </a:ext>
            </a:extLst>
          </p:cNvPr>
          <p:cNvSpPr txBox="1"/>
          <p:nvPr/>
        </p:nvSpPr>
        <p:spPr>
          <a:xfrm>
            <a:off x="5017293" y="4350080"/>
            <a:ext cx="1945345" cy="1759456"/>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  It is essential to quantify the project's financial benefits ….</a:t>
            </a:r>
          </a:p>
        </p:txBody>
      </p:sp>
      <p:sp>
        <p:nvSpPr>
          <p:cNvPr id="52" name="TextBox 51">
            <a:extLst>
              <a:ext uri="{FF2B5EF4-FFF2-40B4-BE49-F238E27FC236}">
                <a16:creationId xmlns:a16="http://schemas.microsoft.com/office/drawing/2014/main" id="{40DDD549-DB2A-9B4A-8D08-667491018A31}"/>
              </a:ext>
            </a:extLst>
          </p:cNvPr>
          <p:cNvSpPr txBox="1"/>
          <p:nvPr/>
        </p:nvSpPr>
        <p:spPr>
          <a:xfrm>
            <a:off x="7257078" y="4350081"/>
            <a:ext cx="1741623" cy="1592744"/>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 brief summary of …</a:t>
            </a:r>
          </a:p>
        </p:txBody>
      </p:sp>
      <p:sp>
        <p:nvSpPr>
          <p:cNvPr id="53" name="TextBox 52">
            <a:extLst>
              <a:ext uri="{FF2B5EF4-FFF2-40B4-BE49-F238E27FC236}">
                <a16:creationId xmlns:a16="http://schemas.microsoft.com/office/drawing/2014/main" id="{A98B0EC5-F45F-5C4A-B981-810393B62112}"/>
              </a:ext>
            </a:extLst>
          </p:cNvPr>
          <p:cNvSpPr txBox="1"/>
          <p:nvPr/>
        </p:nvSpPr>
        <p:spPr>
          <a:xfrm>
            <a:off x="9293142" y="4350081"/>
            <a:ext cx="1741623" cy="1592744"/>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a methodology that they approve (or even mandate) for assessing the net financial cost or benefit. …</a:t>
            </a:r>
          </a:p>
        </p:txBody>
      </p:sp>
      <p:sp>
        <p:nvSpPr>
          <p:cNvPr id="24" name="Freeform 31">
            <a:extLst>
              <a:ext uri="{FF2B5EF4-FFF2-40B4-BE49-F238E27FC236}">
                <a16:creationId xmlns:a16="http://schemas.microsoft.com/office/drawing/2014/main" id="{ED21E41D-AA15-40F7-BBD9-D262012E69C5}"/>
              </a:ext>
            </a:extLst>
          </p:cNvPr>
          <p:cNvSpPr>
            <a:spLocks noChangeArrowheads="1"/>
          </p:cNvSpPr>
          <p:nvPr/>
        </p:nvSpPr>
        <p:spPr bwMode="auto">
          <a:xfrm>
            <a:off x="3799517" y="2326899"/>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0" name="Freeform 13">
            <a:extLst>
              <a:ext uri="{FF2B5EF4-FFF2-40B4-BE49-F238E27FC236}">
                <a16:creationId xmlns:a16="http://schemas.microsoft.com/office/drawing/2014/main" id="{FFA9F069-C30E-47BF-96FD-2810039A04D5}"/>
              </a:ext>
            </a:extLst>
          </p:cNvPr>
          <p:cNvSpPr>
            <a:spLocks noChangeArrowheads="1"/>
          </p:cNvSpPr>
          <p:nvPr/>
        </p:nvSpPr>
        <p:spPr bwMode="auto">
          <a:xfrm>
            <a:off x="5961073" y="2411913"/>
            <a:ext cx="681156" cy="63955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1" name="Freeform 91">
            <a:extLst>
              <a:ext uri="{FF2B5EF4-FFF2-40B4-BE49-F238E27FC236}">
                <a16:creationId xmlns:a16="http://schemas.microsoft.com/office/drawing/2014/main" id="{CF5DFC98-FFC9-4F4D-8529-0C68F7A5EFB8}"/>
              </a:ext>
            </a:extLst>
          </p:cNvPr>
          <p:cNvSpPr>
            <a:spLocks noChangeArrowheads="1"/>
          </p:cNvSpPr>
          <p:nvPr/>
        </p:nvSpPr>
        <p:spPr bwMode="auto">
          <a:xfrm>
            <a:off x="7973763" y="2403433"/>
            <a:ext cx="698156" cy="692441"/>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32" name="Freeform 89">
            <a:extLst>
              <a:ext uri="{FF2B5EF4-FFF2-40B4-BE49-F238E27FC236}">
                <a16:creationId xmlns:a16="http://schemas.microsoft.com/office/drawing/2014/main" id="{FBF17A97-ECFF-438F-91CA-15CC26634A97}"/>
              </a:ext>
            </a:extLst>
          </p:cNvPr>
          <p:cNvSpPr>
            <a:spLocks noChangeArrowheads="1"/>
          </p:cNvSpPr>
          <p:nvPr/>
        </p:nvSpPr>
        <p:spPr bwMode="auto">
          <a:xfrm>
            <a:off x="9979803" y="2481907"/>
            <a:ext cx="707911" cy="613967"/>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67991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hape 42367">
            <a:extLst>
              <a:ext uri="{FF2B5EF4-FFF2-40B4-BE49-F238E27FC236}">
                <a16:creationId xmlns:a16="http://schemas.microsoft.com/office/drawing/2014/main" id="{5C43E917-51BB-D247-B497-EAF1E5BE704D}"/>
              </a:ext>
            </a:extLst>
          </p:cNvPr>
          <p:cNvSpPr/>
          <p:nvPr/>
        </p:nvSpPr>
        <p:spPr>
          <a:xfrm>
            <a:off x="2597679" y="5184723"/>
            <a:ext cx="0" cy="313708"/>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6" name="Shape 42368">
            <a:extLst>
              <a:ext uri="{FF2B5EF4-FFF2-40B4-BE49-F238E27FC236}">
                <a16:creationId xmlns:a16="http://schemas.microsoft.com/office/drawing/2014/main" id="{1E6C34D8-EEDB-DA4A-AC5F-DFA30E913E12}"/>
              </a:ext>
            </a:extLst>
          </p:cNvPr>
          <p:cNvSpPr/>
          <p:nvPr/>
        </p:nvSpPr>
        <p:spPr>
          <a:xfrm>
            <a:off x="5780721" y="5184723"/>
            <a:ext cx="0" cy="313708"/>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7" name="Shape 42369">
            <a:extLst>
              <a:ext uri="{FF2B5EF4-FFF2-40B4-BE49-F238E27FC236}">
                <a16:creationId xmlns:a16="http://schemas.microsoft.com/office/drawing/2014/main" id="{EFF509B5-8ADD-FB4E-B013-50FE247F70EE}"/>
              </a:ext>
            </a:extLst>
          </p:cNvPr>
          <p:cNvSpPr/>
          <p:nvPr/>
        </p:nvSpPr>
        <p:spPr>
          <a:xfrm>
            <a:off x="8967861" y="5184723"/>
            <a:ext cx="0" cy="313708"/>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3" name="Shape 42371">
            <a:extLst>
              <a:ext uri="{FF2B5EF4-FFF2-40B4-BE49-F238E27FC236}">
                <a16:creationId xmlns:a16="http://schemas.microsoft.com/office/drawing/2014/main" id="{7EE2817C-8025-404F-8E59-B937AE68B129}"/>
              </a:ext>
            </a:extLst>
          </p:cNvPr>
          <p:cNvSpPr/>
          <p:nvPr/>
        </p:nvSpPr>
        <p:spPr>
          <a:xfrm>
            <a:off x="4174060" y="2229583"/>
            <a:ext cx="0" cy="313708"/>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4" name="Shape 42372">
            <a:extLst>
              <a:ext uri="{FF2B5EF4-FFF2-40B4-BE49-F238E27FC236}">
                <a16:creationId xmlns:a16="http://schemas.microsoft.com/office/drawing/2014/main" id="{59605420-6B68-5742-A51F-C07944413031}"/>
              </a:ext>
            </a:extLst>
          </p:cNvPr>
          <p:cNvSpPr/>
          <p:nvPr/>
        </p:nvSpPr>
        <p:spPr>
          <a:xfrm>
            <a:off x="7384459" y="2242526"/>
            <a:ext cx="0" cy="313708"/>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1" name="Shape 42391">
            <a:extLst>
              <a:ext uri="{FF2B5EF4-FFF2-40B4-BE49-F238E27FC236}">
                <a16:creationId xmlns:a16="http://schemas.microsoft.com/office/drawing/2014/main" id="{889ACC44-F73C-0548-AA8B-5E4FA070483D}"/>
              </a:ext>
            </a:extLst>
          </p:cNvPr>
          <p:cNvSpPr/>
          <p:nvPr/>
        </p:nvSpPr>
        <p:spPr>
          <a:xfrm>
            <a:off x="1899812" y="2556232"/>
            <a:ext cx="2007408" cy="2636909"/>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2" name="Shape 42392">
            <a:extLst>
              <a:ext uri="{FF2B5EF4-FFF2-40B4-BE49-F238E27FC236}">
                <a16:creationId xmlns:a16="http://schemas.microsoft.com/office/drawing/2014/main" id="{89BB6083-D4B3-0C42-8537-61A5D35B2770}"/>
              </a:ext>
            </a:extLst>
          </p:cNvPr>
          <p:cNvSpPr/>
          <p:nvPr/>
        </p:nvSpPr>
        <p:spPr>
          <a:xfrm>
            <a:off x="2441021" y="3701589"/>
            <a:ext cx="666913" cy="346196"/>
          </a:xfrm>
          <a:prstGeom prst="rightArrow">
            <a:avLst>
              <a:gd name="adj1" fmla="val 42849"/>
              <a:gd name="adj2" fmla="val 62190"/>
            </a:avLst>
          </a:prstGeom>
          <a:solidFill>
            <a:schemeClr val="bg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6" name="Shape 42397">
            <a:extLst>
              <a:ext uri="{FF2B5EF4-FFF2-40B4-BE49-F238E27FC236}">
                <a16:creationId xmlns:a16="http://schemas.microsoft.com/office/drawing/2014/main" id="{1246A34E-5304-C449-B9CC-95E30987BE59}"/>
              </a:ext>
            </a:extLst>
          </p:cNvPr>
          <p:cNvSpPr/>
          <p:nvPr/>
        </p:nvSpPr>
        <p:spPr>
          <a:xfrm>
            <a:off x="3505848" y="2556232"/>
            <a:ext cx="2007408" cy="2636909"/>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8" name="Shape 42401">
            <a:extLst>
              <a:ext uri="{FF2B5EF4-FFF2-40B4-BE49-F238E27FC236}">
                <a16:creationId xmlns:a16="http://schemas.microsoft.com/office/drawing/2014/main" id="{9E0500DF-5F44-6841-87D1-0F7565949E5A}"/>
              </a:ext>
            </a:extLst>
          </p:cNvPr>
          <p:cNvSpPr/>
          <p:nvPr/>
        </p:nvSpPr>
        <p:spPr>
          <a:xfrm>
            <a:off x="4040801" y="3701589"/>
            <a:ext cx="666913" cy="346196"/>
          </a:xfrm>
          <a:prstGeom prst="rightArrow">
            <a:avLst>
              <a:gd name="adj1" fmla="val 42849"/>
              <a:gd name="adj2" fmla="val 62190"/>
            </a:avLst>
          </a:prstGeom>
          <a:solidFill>
            <a:schemeClr val="bg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1" name="Shape 42403">
            <a:extLst>
              <a:ext uri="{FF2B5EF4-FFF2-40B4-BE49-F238E27FC236}">
                <a16:creationId xmlns:a16="http://schemas.microsoft.com/office/drawing/2014/main" id="{F0CB5D82-FEDC-1A49-BAC3-4A84E522AEB5}"/>
              </a:ext>
            </a:extLst>
          </p:cNvPr>
          <p:cNvSpPr/>
          <p:nvPr/>
        </p:nvSpPr>
        <p:spPr>
          <a:xfrm>
            <a:off x="5092299" y="2556232"/>
            <a:ext cx="2007408" cy="2636909"/>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3" name="Shape 42407">
            <a:extLst>
              <a:ext uri="{FF2B5EF4-FFF2-40B4-BE49-F238E27FC236}">
                <a16:creationId xmlns:a16="http://schemas.microsoft.com/office/drawing/2014/main" id="{07D57C0C-3327-6544-B479-291DBD570A34}"/>
              </a:ext>
            </a:extLst>
          </p:cNvPr>
          <p:cNvSpPr/>
          <p:nvPr/>
        </p:nvSpPr>
        <p:spPr>
          <a:xfrm>
            <a:off x="5640581" y="3701589"/>
            <a:ext cx="666913" cy="346196"/>
          </a:xfrm>
          <a:prstGeom prst="rightArrow">
            <a:avLst>
              <a:gd name="adj1" fmla="val 42849"/>
              <a:gd name="adj2" fmla="val 62190"/>
            </a:avLst>
          </a:prstGeom>
          <a:solidFill>
            <a:schemeClr val="bg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6" name="Shape 42409">
            <a:extLst>
              <a:ext uri="{FF2B5EF4-FFF2-40B4-BE49-F238E27FC236}">
                <a16:creationId xmlns:a16="http://schemas.microsoft.com/office/drawing/2014/main" id="{8344AEE3-C336-064E-A26F-51E032EB07CB}"/>
              </a:ext>
            </a:extLst>
          </p:cNvPr>
          <p:cNvSpPr/>
          <p:nvPr/>
        </p:nvSpPr>
        <p:spPr>
          <a:xfrm>
            <a:off x="6698333" y="2556232"/>
            <a:ext cx="2007408" cy="2636909"/>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8" name="Shape 42413">
            <a:extLst>
              <a:ext uri="{FF2B5EF4-FFF2-40B4-BE49-F238E27FC236}">
                <a16:creationId xmlns:a16="http://schemas.microsoft.com/office/drawing/2014/main" id="{93BF1E89-E893-0246-AFDA-49AEFB2EF6D4}"/>
              </a:ext>
            </a:extLst>
          </p:cNvPr>
          <p:cNvSpPr/>
          <p:nvPr/>
        </p:nvSpPr>
        <p:spPr>
          <a:xfrm>
            <a:off x="7240360" y="3701589"/>
            <a:ext cx="666913" cy="346196"/>
          </a:xfrm>
          <a:prstGeom prst="rightArrow">
            <a:avLst>
              <a:gd name="adj1" fmla="val 42849"/>
              <a:gd name="adj2" fmla="val 62190"/>
            </a:avLst>
          </a:prstGeom>
          <a:solidFill>
            <a:schemeClr val="bg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1" name="Shape 42415">
            <a:extLst>
              <a:ext uri="{FF2B5EF4-FFF2-40B4-BE49-F238E27FC236}">
                <a16:creationId xmlns:a16="http://schemas.microsoft.com/office/drawing/2014/main" id="{C49E6A36-325B-A642-B139-87D3542D324B}"/>
              </a:ext>
            </a:extLst>
          </p:cNvPr>
          <p:cNvSpPr/>
          <p:nvPr/>
        </p:nvSpPr>
        <p:spPr>
          <a:xfrm>
            <a:off x="8284784" y="2556232"/>
            <a:ext cx="2007408" cy="2636909"/>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3" name="Shape 42419">
            <a:extLst>
              <a:ext uri="{FF2B5EF4-FFF2-40B4-BE49-F238E27FC236}">
                <a16:creationId xmlns:a16="http://schemas.microsoft.com/office/drawing/2014/main" id="{8E441515-0069-444C-A3B0-E8A668FD269D}"/>
              </a:ext>
            </a:extLst>
          </p:cNvPr>
          <p:cNvSpPr/>
          <p:nvPr/>
        </p:nvSpPr>
        <p:spPr>
          <a:xfrm>
            <a:off x="8840140" y="3701589"/>
            <a:ext cx="666913" cy="346196"/>
          </a:xfrm>
          <a:prstGeom prst="rightArrow">
            <a:avLst>
              <a:gd name="adj1" fmla="val 42849"/>
              <a:gd name="adj2" fmla="val 62190"/>
            </a:avLst>
          </a:prstGeom>
          <a:solidFill>
            <a:schemeClr val="bg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9" name="TextBox 58">
            <a:extLst>
              <a:ext uri="{FF2B5EF4-FFF2-40B4-BE49-F238E27FC236}">
                <a16:creationId xmlns:a16="http://schemas.microsoft.com/office/drawing/2014/main" id="{C6B5E699-E989-A74B-9C73-B4B9978589B2}"/>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60" name="TextBox 59">
            <a:extLst>
              <a:ext uri="{FF2B5EF4-FFF2-40B4-BE49-F238E27FC236}">
                <a16:creationId xmlns:a16="http://schemas.microsoft.com/office/drawing/2014/main" id="{52424BC2-05B0-A44A-A7F8-BA15DA4D562A}"/>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61" name="TextBox 60">
            <a:extLst>
              <a:ext uri="{FF2B5EF4-FFF2-40B4-BE49-F238E27FC236}">
                <a16:creationId xmlns:a16="http://schemas.microsoft.com/office/drawing/2014/main" id="{C8E3B821-6821-C44B-8A33-81D7F1C625C0}"/>
              </a:ext>
            </a:extLst>
          </p:cNvPr>
          <p:cNvSpPr txBox="1"/>
          <p:nvPr/>
        </p:nvSpPr>
        <p:spPr>
          <a:xfrm>
            <a:off x="2543041" y="1362466"/>
            <a:ext cx="2449817" cy="759182"/>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All projects should support the organization's strategy and strategic plans to add value and maintain executive …</a:t>
            </a:r>
          </a:p>
        </p:txBody>
      </p:sp>
      <p:sp>
        <p:nvSpPr>
          <p:cNvPr id="62" name="TextBox 61">
            <a:extLst>
              <a:ext uri="{FF2B5EF4-FFF2-40B4-BE49-F238E27FC236}">
                <a16:creationId xmlns:a16="http://schemas.microsoft.com/office/drawing/2014/main" id="{C662B3F8-395C-AC41-A811-9A4CF3AED72D}"/>
              </a:ext>
            </a:extLst>
          </p:cNvPr>
          <p:cNvSpPr txBox="1"/>
          <p:nvPr/>
        </p:nvSpPr>
        <p:spPr>
          <a:xfrm>
            <a:off x="2537336" y="1109037"/>
            <a:ext cx="2779506" cy="338554"/>
          </a:xfrm>
          <a:prstGeom prst="rect">
            <a:avLst/>
          </a:prstGeom>
          <a:noFill/>
        </p:spPr>
        <p:txBody>
          <a:bodyPr wrap="square" rtlCol="0" anchor="b">
            <a:spAutoFit/>
          </a:bodyPr>
          <a:lstStyle/>
          <a:p>
            <a:r>
              <a:rPr lang="en-US" sz="1600" b="1" dirty="0">
                <a:solidFill>
                  <a:schemeClr val="accent2"/>
                </a:solidFill>
                <a:latin typeface="Poppins" pitchFamily="2" charset="77"/>
                <a:cs typeface="Poppins" pitchFamily="2" charset="77"/>
              </a:rPr>
              <a:t>STRATEGIC ALIGNMENT</a:t>
            </a:r>
          </a:p>
        </p:txBody>
      </p:sp>
      <p:sp>
        <p:nvSpPr>
          <p:cNvPr id="69" name="TextBox 68">
            <a:extLst>
              <a:ext uri="{FF2B5EF4-FFF2-40B4-BE49-F238E27FC236}">
                <a16:creationId xmlns:a16="http://schemas.microsoft.com/office/drawing/2014/main" id="{58FEFDE9-0FAC-404A-8C4C-5E984152376F}"/>
              </a:ext>
            </a:extLst>
          </p:cNvPr>
          <p:cNvSpPr txBox="1"/>
          <p:nvPr/>
        </p:nvSpPr>
        <p:spPr>
          <a:xfrm>
            <a:off x="6159552" y="1441661"/>
            <a:ext cx="2449817" cy="592470"/>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r"/>
            <a:r>
              <a:rPr lang="en-US" sz="1200" dirty="0"/>
              <a:t>All business problems may be addressed by any number of alternative projects.  …</a:t>
            </a:r>
          </a:p>
        </p:txBody>
      </p:sp>
      <p:sp>
        <p:nvSpPr>
          <p:cNvPr id="70" name="TextBox 69">
            <a:extLst>
              <a:ext uri="{FF2B5EF4-FFF2-40B4-BE49-F238E27FC236}">
                <a16:creationId xmlns:a16="http://schemas.microsoft.com/office/drawing/2014/main" id="{9B444D7D-A890-0948-817B-F635A4D19B4F}"/>
              </a:ext>
            </a:extLst>
          </p:cNvPr>
          <p:cNvSpPr txBox="1"/>
          <p:nvPr/>
        </p:nvSpPr>
        <p:spPr>
          <a:xfrm>
            <a:off x="6159550" y="1109037"/>
            <a:ext cx="2880525" cy="338554"/>
          </a:xfrm>
          <a:prstGeom prst="rect">
            <a:avLst/>
          </a:prstGeom>
          <a:noFill/>
        </p:spPr>
        <p:txBody>
          <a:bodyPr wrap="square" rtlCol="0" anchor="b">
            <a:spAutoFit/>
          </a:bodyPr>
          <a:lstStyle/>
          <a:p>
            <a:r>
              <a:rPr lang="en-US" sz="1600" b="1" dirty="0">
                <a:solidFill>
                  <a:schemeClr val="accent4"/>
                </a:solidFill>
                <a:latin typeface="Poppins" pitchFamily="2" charset="77"/>
                <a:ea typeface="Lato Light" panose="020F0502020204030203" pitchFamily="34" charset="0"/>
                <a:cs typeface="Poppins" pitchFamily="2" charset="77"/>
              </a:rPr>
              <a:t>ALTERNATIVE ANALYSIS</a:t>
            </a:r>
          </a:p>
        </p:txBody>
      </p:sp>
      <p:sp>
        <p:nvSpPr>
          <p:cNvPr id="72" name="TextBox 71">
            <a:extLst>
              <a:ext uri="{FF2B5EF4-FFF2-40B4-BE49-F238E27FC236}">
                <a16:creationId xmlns:a16="http://schemas.microsoft.com/office/drawing/2014/main" id="{CBB562B5-91E4-6F48-BB19-3969F06C662A}"/>
              </a:ext>
            </a:extLst>
          </p:cNvPr>
          <p:cNvSpPr txBox="1"/>
          <p:nvPr/>
        </p:nvSpPr>
        <p:spPr>
          <a:xfrm>
            <a:off x="4555814" y="5946996"/>
            <a:ext cx="2449817" cy="592470"/>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Many consider this to be one of the most critical parts of a business case, ….</a:t>
            </a:r>
          </a:p>
        </p:txBody>
      </p:sp>
      <p:sp>
        <p:nvSpPr>
          <p:cNvPr id="73" name="TextBox 72">
            <a:extLst>
              <a:ext uri="{FF2B5EF4-FFF2-40B4-BE49-F238E27FC236}">
                <a16:creationId xmlns:a16="http://schemas.microsoft.com/office/drawing/2014/main" id="{36B38BDC-6820-7A4B-91D7-2AD87B1B6DBB}"/>
              </a:ext>
            </a:extLst>
          </p:cNvPr>
          <p:cNvSpPr txBox="1"/>
          <p:nvPr/>
        </p:nvSpPr>
        <p:spPr>
          <a:xfrm>
            <a:off x="4555814" y="5614373"/>
            <a:ext cx="2777553" cy="338554"/>
          </a:xfrm>
          <a:prstGeom prst="rect">
            <a:avLst/>
          </a:prstGeom>
          <a:noFill/>
        </p:spPr>
        <p:txBody>
          <a:bodyPr wrap="square" rtlCol="0" anchor="b">
            <a:spAutoFit/>
          </a:bodyPr>
          <a:lstStyle/>
          <a:p>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75" name="TextBox 74">
            <a:extLst>
              <a:ext uri="{FF2B5EF4-FFF2-40B4-BE49-F238E27FC236}">
                <a16:creationId xmlns:a16="http://schemas.microsoft.com/office/drawing/2014/main" id="{B6D8884A-BC89-244D-9D0C-021A6622B1F4}"/>
              </a:ext>
            </a:extLst>
          </p:cNvPr>
          <p:cNvSpPr txBox="1"/>
          <p:nvPr/>
        </p:nvSpPr>
        <p:spPr>
          <a:xfrm>
            <a:off x="1372770" y="5909719"/>
            <a:ext cx="2449817" cy="592470"/>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This section should contain general information on the issues related to the business problem. </a:t>
            </a:r>
            <a:endParaRPr lang="de-DE" sz="1200" dirty="0"/>
          </a:p>
        </p:txBody>
      </p:sp>
      <p:sp>
        <p:nvSpPr>
          <p:cNvPr id="76" name="TextBox 75">
            <a:extLst>
              <a:ext uri="{FF2B5EF4-FFF2-40B4-BE49-F238E27FC236}">
                <a16:creationId xmlns:a16="http://schemas.microsoft.com/office/drawing/2014/main" id="{F8FD25DB-A6C4-4042-ABC7-C8E59498D1C8}"/>
              </a:ext>
            </a:extLst>
          </p:cNvPr>
          <p:cNvSpPr txBox="1"/>
          <p:nvPr/>
        </p:nvSpPr>
        <p:spPr>
          <a:xfrm>
            <a:off x="1372770" y="5614373"/>
            <a:ext cx="2449817" cy="338554"/>
          </a:xfrm>
          <a:prstGeom prst="rect">
            <a:avLst/>
          </a:prstGeom>
          <a:noFill/>
        </p:spPr>
        <p:txBody>
          <a:bodyPr wrap="square" rtlCol="0" anchor="b">
            <a:spAutoFit/>
          </a:bodyPr>
          <a:lstStyle/>
          <a:p>
            <a:r>
              <a:rPr lang="en-US" sz="1600" b="1" dirty="0">
                <a:solidFill>
                  <a:schemeClr val="accent1"/>
                </a:solidFill>
                <a:latin typeface="Poppins" pitchFamily="2" charset="77"/>
                <a:cs typeface="Poppins" pitchFamily="2" charset="77"/>
              </a:rPr>
              <a:t>EXECUTIVE SUMMARY</a:t>
            </a:r>
          </a:p>
        </p:txBody>
      </p:sp>
      <p:sp>
        <p:nvSpPr>
          <p:cNvPr id="78" name="TextBox 77">
            <a:extLst>
              <a:ext uri="{FF2B5EF4-FFF2-40B4-BE49-F238E27FC236}">
                <a16:creationId xmlns:a16="http://schemas.microsoft.com/office/drawing/2014/main" id="{AE9FAB29-BFBA-AF44-B106-D061C3F62AAE}"/>
              </a:ext>
            </a:extLst>
          </p:cNvPr>
          <p:cNvSpPr txBox="1"/>
          <p:nvPr/>
        </p:nvSpPr>
        <p:spPr>
          <a:xfrm>
            <a:off x="7742954" y="5946996"/>
            <a:ext cx="2449817" cy="592470"/>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 </a:t>
            </a:r>
          </a:p>
        </p:txBody>
      </p:sp>
      <p:sp>
        <p:nvSpPr>
          <p:cNvPr id="79" name="TextBox 78">
            <a:extLst>
              <a:ext uri="{FF2B5EF4-FFF2-40B4-BE49-F238E27FC236}">
                <a16:creationId xmlns:a16="http://schemas.microsoft.com/office/drawing/2014/main" id="{4AB31A68-258A-0A4A-98DC-809225AC2C4E}"/>
              </a:ext>
            </a:extLst>
          </p:cNvPr>
          <p:cNvSpPr txBox="1"/>
          <p:nvPr/>
        </p:nvSpPr>
        <p:spPr>
          <a:xfrm>
            <a:off x="7742953" y="5614373"/>
            <a:ext cx="2773454" cy="338554"/>
          </a:xfrm>
          <a:prstGeom prst="rect">
            <a:avLst/>
          </a:prstGeom>
          <a:noFill/>
        </p:spPr>
        <p:txBody>
          <a:bodyPr wrap="square" rtlCol="0" anchor="b">
            <a:spAutoFit/>
          </a:bodyPr>
          <a:lstStyle/>
          <a:p>
            <a:r>
              <a:rPr lang="en-US" sz="1600" b="1" dirty="0">
                <a:solidFill>
                  <a:schemeClr val="accent5"/>
                </a:solidFill>
                <a:latin typeface="Poppins" pitchFamily="2" charset="77"/>
              </a:rPr>
              <a:t>INVESTMENT APPRAISAL</a:t>
            </a:r>
          </a:p>
        </p:txBody>
      </p:sp>
      <p:sp>
        <p:nvSpPr>
          <p:cNvPr id="80" name="TextBox 79">
            <a:extLst>
              <a:ext uri="{FF2B5EF4-FFF2-40B4-BE49-F238E27FC236}">
                <a16:creationId xmlns:a16="http://schemas.microsoft.com/office/drawing/2014/main" id="{059C042B-8F4A-7142-BC51-2ECE5F74C156}"/>
              </a:ext>
            </a:extLst>
          </p:cNvPr>
          <p:cNvSpPr txBox="1"/>
          <p:nvPr/>
        </p:nvSpPr>
        <p:spPr>
          <a:xfrm>
            <a:off x="3248009" y="3597686"/>
            <a:ext cx="328936"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1</a:t>
            </a:r>
          </a:p>
        </p:txBody>
      </p:sp>
      <p:sp>
        <p:nvSpPr>
          <p:cNvPr id="81" name="TextBox 80">
            <a:extLst>
              <a:ext uri="{FF2B5EF4-FFF2-40B4-BE49-F238E27FC236}">
                <a16:creationId xmlns:a16="http://schemas.microsoft.com/office/drawing/2014/main" id="{5AC40BA4-289A-8A44-B032-B7D68EAFC495}"/>
              </a:ext>
            </a:extLst>
          </p:cNvPr>
          <p:cNvSpPr txBox="1"/>
          <p:nvPr/>
        </p:nvSpPr>
        <p:spPr>
          <a:xfrm>
            <a:off x="4819834" y="3597686"/>
            <a:ext cx="404277"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2</a:t>
            </a:r>
          </a:p>
        </p:txBody>
      </p:sp>
      <p:sp>
        <p:nvSpPr>
          <p:cNvPr id="82" name="TextBox 81">
            <a:extLst>
              <a:ext uri="{FF2B5EF4-FFF2-40B4-BE49-F238E27FC236}">
                <a16:creationId xmlns:a16="http://schemas.microsoft.com/office/drawing/2014/main" id="{A83A0CD1-807C-A843-8D74-1D919A19C038}"/>
              </a:ext>
            </a:extLst>
          </p:cNvPr>
          <p:cNvSpPr txBox="1"/>
          <p:nvPr/>
        </p:nvSpPr>
        <p:spPr>
          <a:xfrm>
            <a:off x="6439269" y="3597686"/>
            <a:ext cx="417101"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3</a:t>
            </a:r>
          </a:p>
        </p:txBody>
      </p:sp>
      <p:sp>
        <p:nvSpPr>
          <p:cNvPr id="83" name="TextBox 82">
            <a:extLst>
              <a:ext uri="{FF2B5EF4-FFF2-40B4-BE49-F238E27FC236}">
                <a16:creationId xmlns:a16="http://schemas.microsoft.com/office/drawing/2014/main" id="{5609D0CA-BDA7-B644-BCA3-ABB486A53566}"/>
              </a:ext>
            </a:extLst>
          </p:cNvPr>
          <p:cNvSpPr txBox="1"/>
          <p:nvPr/>
        </p:nvSpPr>
        <p:spPr>
          <a:xfrm>
            <a:off x="8025424" y="3597686"/>
            <a:ext cx="444352"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4</a:t>
            </a:r>
          </a:p>
        </p:txBody>
      </p:sp>
      <p:sp>
        <p:nvSpPr>
          <p:cNvPr id="84" name="TextBox 83">
            <a:extLst>
              <a:ext uri="{FF2B5EF4-FFF2-40B4-BE49-F238E27FC236}">
                <a16:creationId xmlns:a16="http://schemas.microsoft.com/office/drawing/2014/main" id="{FF0A18BF-4A90-DD43-8E35-75E7F7D08CFC}"/>
              </a:ext>
            </a:extLst>
          </p:cNvPr>
          <p:cNvSpPr txBox="1"/>
          <p:nvPr/>
        </p:nvSpPr>
        <p:spPr>
          <a:xfrm>
            <a:off x="9612081" y="3597686"/>
            <a:ext cx="434734"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5</a:t>
            </a:r>
          </a:p>
        </p:txBody>
      </p:sp>
    </p:spTree>
    <p:extLst>
      <p:ext uri="{BB962C8B-B14F-4D97-AF65-F5344CB8AC3E}">
        <p14:creationId xmlns:p14="http://schemas.microsoft.com/office/powerpoint/2010/main" val="10931255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hape 19485">
            <a:extLst>
              <a:ext uri="{FF2B5EF4-FFF2-40B4-BE49-F238E27FC236}">
                <a16:creationId xmlns:a16="http://schemas.microsoft.com/office/drawing/2014/main" id="{32760984-984E-204E-8AB0-CB92D98616EA}"/>
              </a:ext>
            </a:extLst>
          </p:cNvPr>
          <p:cNvSpPr/>
          <p:nvPr/>
        </p:nvSpPr>
        <p:spPr>
          <a:xfrm>
            <a:off x="7392007" y="2711477"/>
            <a:ext cx="676747" cy="676745"/>
          </a:xfrm>
          <a:prstGeom prst="ellipse">
            <a:avLst/>
          </a:pr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2" name="Shape 19460">
            <a:extLst>
              <a:ext uri="{FF2B5EF4-FFF2-40B4-BE49-F238E27FC236}">
                <a16:creationId xmlns:a16="http://schemas.microsoft.com/office/drawing/2014/main" id="{F6748C54-E3E4-B04B-AE2C-8559E78FA47D}"/>
              </a:ext>
            </a:extLst>
          </p:cNvPr>
          <p:cNvSpPr/>
          <p:nvPr/>
        </p:nvSpPr>
        <p:spPr>
          <a:xfrm flipH="1" flipV="1">
            <a:off x="1357009" y="3722317"/>
            <a:ext cx="1" cy="137160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3" name="Shape 19461">
            <a:extLst>
              <a:ext uri="{FF2B5EF4-FFF2-40B4-BE49-F238E27FC236}">
                <a16:creationId xmlns:a16="http://schemas.microsoft.com/office/drawing/2014/main" id="{CEA3FE33-8CA0-1140-8E63-B856C5F63B16}"/>
              </a:ext>
            </a:extLst>
          </p:cNvPr>
          <p:cNvSpPr/>
          <p:nvPr/>
        </p:nvSpPr>
        <p:spPr>
          <a:xfrm flipH="1" flipV="1">
            <a:off x="3173589" y="3247971"/>
            <a:ext cx="1" cy="137160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4" name="Shape 19462">
            <a:extLst>
              <a:ext uri="{FF2B5EF4-FFF2-40B4-BE49-F238E27FC236}">
                <a16:creationId xmlns:a16="http://schemas.microsoft.com/office/drawing/2014/main" id="{8436A6C1-4525-014D-9FB9-E9BC13D354E2}"/>
              </a:ext>
            </a:extLst>
          </p:cNvPr>
          <p:cNvSpPr/>
          <p:nvPr/>
        </p:nvSpPr>
        <p:spPr>
          <a:xfrm flipH="1" flipV="1">
            <a:off x="4990169" y="2760092"/>
            <a:ext cx="1" cy="137160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5" name="Shape 19463">
            <a:extLst>
              <a:ext uri="{FF2B5EF4-FFF2-40B4-BE49-F238E27FC236}">
                <a16:creationId xmlns:a16="http://schemas.microsoft.com/office/drawing/2014/main" id="{A40C28F4-FBFF-3A4A-85D0-C5F134A63EB2}"/>
              </a:ext>
            </a:extLst>
          </p:cNvPr>
          <p:cNvSpPr/>
          <p:nvPr/>
        </p:nvSpPr>
        <p:spPr>
          <a:xfrm flipH="1" flipV="1">
            <a:off x="6806749" y="2283996"/>
            <a:ext cx="1" cy="137160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6" name="Shape 19464">
            <a:extLst>
              <a:ext uri="{FF2B5EF4-FFF2-40B4-BE49-F238E27FC236}">
                <a16:creationId xmlns:a16="http://schemas.microsoft.com/office/drawing/2014/main" id="{49671D7B-1C2F-714C-B46C-46F59B7B3DC3}"/>
              </a:ext>
            </a:extLst>
          </p:cNvPr>
          <p:cNvSpPr/>
          <p:nvPr/>
        </p:nvSpPr>
        <p:spPr>
          <a:xfrm flipV="1">
            <a:off x="8623329" y="1811401"/>
            <a:ext cx="1" cy="1371600"/>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2" name="Shape 19473">
            <a:extLst>
              <a:ext uri="{FF2B5EF4-FFF2-40B4-BE49-F238E27FC236}">
                <a16:creationId xmlns:a16="http://schemas.microsoft.com/office/drawing/2014/main" id="{D59849B4-A09C-1141-A6C7-ED5848CF9A6E}"/>
              </a:ext>
            </a:extLst>
          </p:cNvPr>
          <p:cNvSpPr/>
          <p:nvPr/>
        </p:nvSpPr>
        <p:spPr>
          <a:xfrm>
            <a:off x="3787681" y="5513819"/>
            <a:ext cx="1817881" cy="485964"/>
          </a:xfrm>
          <a:prstGeom prst="rect">
            <a:avLst/>
          </a:prstGeom>
          <a:solidFill>
            <a:schemeClr val="accent2">
              <a:lumMod val="75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3" name="Shape 19474">
            <a:extLst>
              <a:ext uri="{FF2B5EF4-FFF2-40B4-BE49-F238E27FC236}">
                <a16:creationId xmlns:a16="http://schemas.microsoft.com/office/drawing/2014/main" id="{30CA2FF2-DEA8-BE46-AD84-6977C8BE7AA2}"/>
              </a:ext>
            </a:extLst>
          </p:cNvPr>
          <p:cNvSpPr/>
          <p:nvPr/>
        </p:nvSpPr>
        <p:spPr>
          <a:xfrm>
            <a:off x="3142249" y="4662637"/>
            <a:ext cx="645432" cy="1337144"/>
          </a:xfrm>
          <a:custGeom>
            <a:avLst/>
            <a:gdLst/>
            <a:ahLst/>
            <a:cxnLst>
              <a:cxn ang="0">
                <a:pos x="wd2" y="hd2"/>
              </a:cxn>
              <a:cxn ang="5400000">
                <a:pos x="wd2" y="hd2"/>
              </a:cxn>
              <a:cxn ang="10800000">
                <a:pos x="wd2" y="hd2"/>
              </a:cxn>
              <a:cxn ang="16200000">
                <a:pos x="wd2" y="hd2"/>
              </a:cxn>
            </a:cxnLst>
            <a:rect l="0" t="0" r="r" b="b"/>
            <a:pathLst>
              <a:path w="21600" h="21600" extrusionOk="0">
                <a:moveTo>
                  <a:pt x="10" y="0"/>
                </a:moveTo>
                <a:lnTo>
                  <a:pt x="21600" y="13766"/>
                </a:lnTo>
                <a:lnTo>
                  <a:pt x="21600" y="21600"/>
                </a:lnTo>
                <a:lnTo>
                  <a:pt x="0" y="7903"/>
                </a:lnTo>
                <a:lnTo>
                  <a:pt x="10" y="0"/>
                </a:lnTo>
                <a:close/>
              </a:path>
            </a:pathLst>
          </a:custGeom>
          <a:solidFill>
            <a:schemeClr val="accent2">
              <a:lumMod val="5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4" name="Shape 19475">
            <a:extLst>
              <a:ext uri="{FF2B5EF4-FFF2-40B4-BE49-F238E27FC236}">
                <a16:creationId xmlns:a16="http://schemas.microsoft.com/office/drawing/2014/main" id="{C120AC1A-F233-E344-A428-AC353B0C1C27}"/>
              </a:ext>
            </a:extLst>
          </p:cNvPr>
          <p:cNvSpPr/>
          <p:nvPr/>
        </p:nvSpPr>
        <p:spPr>
          <a:xfrm>
            <a:off x="3142845" y="4666431"/>
            <a:ext cx="2461951" cy="8508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928" y="64"/>
                </a:lnTo>
                <a:lnTo>
                  <a:pt x="21600" y="21600"/>
                </a:lnTo>
                <a:lnTo>
                  <a:pt x="5652" y="21600"/>
                </a:lnTo>
                <a:lnTo>
                  <a:pt x="0" y="0"/>
                </a:lnTo>
                <a:close/>
              </a:path>
            </a:pathLst>
          </a:custGeom>
          <a:solidFill>
            <a:schemeClr val="accent2"/>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0" name="Shape 19477">
            <a:extLst>
              <a:ext uri="{FF2B5EF4-FFF2-40B4-BE49-F238E27FC236}">
                <a16:creationId xmlns:a16="http://schemas.microsoft.com/office/drawing/2014/main" id="{9AF5C301-CBB6-3E42-8AB3-63732F134B24}"/>
              </a:ext>
            </a:extLst>
          </p:cNvPr>
          <p:cNvSpPr/>
          <p:nvPr/>
        </p:nvSpPr>
        <p:spPr>
          <a:xfrm>
            <a:off x="3711549" y="3689200"/>
            <a:ext cx="676747" cy="676745"/>
          </a:xfrm>
          <a:prstGeom prst="ellipse">
            <a:avLst/>
          </a:pr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5" name="Shape 19481">
            <a:extLst>
              <a:ext uri="{FF2B5EF4-FFF2-40B4-BE49-F238E27FC236}">
                <a16:creationId xmlns:a16="http://schemas.microsoft.com/office/drawing/2014/main" id="{FEEE3FDC-C4BF-624E-A000-C691F0439D7F}"/>
              </a:ext>
            </a:extLst>
          </p:cNvPr>
          <p:cNvSpPr/>
          <p:nvPr/>
        </p:nvSpPr>
        <p:spPr>
          <a:xfrm>
            <a:off x="7411128" y="4552566"/>
            <a:ext cx="1817881" cy="485964"/>
          </a:xfrm>
          <a:prstGeom prst="rect">
            <a:avLst/>
          </a:prstGeom>
          <a:solidFill>
            <a:schemeClr val="accent4">
              <a:lumMod val="75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6" name="Shape 19482">
            <a:extLst>
              <a:ext uri="{FF2B5EF4-FFF2-40B4-BE49-F238E27FC236}">
                <a16:creationId xmlns:a16="http://schemas.microsoft.com/office/drawing/2014/main" id="{7F072001-7CEB-E44D-9FCF-988796E222E0}"/>
              </a:ext>
            </a:extLst>
          </p:cNvPr>
          <p:cNvSpPr/>
          <p:nvPr/>
        </p:nvSpPr>
        <p:spPr>
          <a:xfrm>
            <a:off x="6765696" y="3701384"/>
            <a:ext cx="645432" cy="1337144"/>
          </a:xfrm>
          <a:custGeom>
            <a:avLst/>
            <a:gdLst/>
            <a:ahLst/>
            <a:cxnLst>
              <a:cxn ang="0">
                <a:pos x="wd2" y="hd2"/>
              </a:cxn>
              <a:cxn ang="5400000">
                <a:pos x="wd2" y="hd2"/>
              </a:cxn>
              <a:cxn ang="10800000">
                <a:pos x="wd2" y="hd2"/>
              </a:cxn>
              <a:cxn ang="16200000">
                <a:pos x="wd2" y="hd2"/>
              </a:cxn>
            </a:cxnLst>
            <a:rect l="0" t="0" r="r" b="b"/>
            <a:pathLst>
              <a:path w="21600" h="21600" extrusionOk="0">
                <a:moveTo>
                  <a:pt x="10" y="0"/>
                </a:moveTo>
                <a:lnTo>
                  <a:pt x="21600" y="13766"/>
                </a:lnTo>
                <a:lnTo>
                  <a:pt x="21600" y="21600"/>
                </a:lnTo>
                <a:lnTo>
                  <a:pt x="0" y="7903"/>
                </a:lnTo>
                <a:lnTo>
                  <a:pt x="10" y="0"/>
                </a:lnTo>
                <a:close/>
              </a:path>
            </a:pathLst>
          </a:custGeom>
          <a:solidFill>
            <a:schemeClr val="accent4">
              <a:lumMod val="5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7" name="Shape 19483">
            <a:extLst>
              <a:ext uri="{FF2B5EF4-FFF2-40B4-BE49-F238E27FC236}">
                <a16:creationId xmlns:a16="http://schemas.microsoft.com/office/drawing/2014/main" id="{DD55141F-FEE6-034C-A000-F87CDF785DA1}"/>
              </a:ext>
            </a:extLst>
          </p:cNvPr>
          <p:cNvSpPr/>
          <p:nvPr/>
        </p:nvSpPr>
        <p:spPr>
          <a:xfrm>
            <a:off x="6766291" y="3705178"/>
            <a:ext cx="2461951" cy="8508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928" y="64"/>
                </a:lnTo>
                <a:lnTo>
                  <a:pt x="21600" y="21600"/>
                </a:lnTo>
                <a:lnTo>
                  <a:pt x="5652" y="21600"/>
                </a:lnTo>
                <a:lnTo>
                  <a:pt x="0" y="0"/>
                </a:lnTo>
                <a:close/>
              </a:path>
            </a:pathLst>
          </a:custGeom>
          <a:solidFill>
            <a:schemeClr val="accent4"/>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8" name="Shape 19489">
            <a:extLst>
              <a:ext uri="{FF2B5EF4-FFF2-40B4-BE49-F238E27FC236}">
                <a16:creationId xmlns:a16="http://schemas.microsoft.com/office/drawing/2014/main" id="{32231665-8FFE-6F46-8B22-2D931915A1E2}"/>
              </a:ext>
            </a:extLst>
          </p:cNvPr>
          <p:cNvSpPr/>
          <p:nvPr/>
        </p:nvSpPr>
        <p:spPr>
          <a:xfrm>
            <a:off x="5600360" y="5033193"/>
            <a:ext cx="1817881" cy="485964"/>
          </a:xfrm>
          <a:prstGeom prst="rect">
            <a:avLst/>
          </a:prstGeom>
          <a:solidFill>
            <a:schemeClr val="accent3">
              <a:lumMod val="75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9" name="Shape 19490">
            <a:extLst>
              <a:ext uri="{FF2B5EF4-FFF2-40B4-BE49-F238E27FC236}">
                <a16:creationId xmlns:a16="http://schemas.microsoft.com/office/drawing/2014/main" id="{BCB9B0C1-420E-C04F-9D3A-EE612AFB8D84}"/>
              </a:ext>
            </a:extLst>
          </p:cNvPr>
          <p:cNvSpPr/>
          <p:nvPr/>
        </p:nvSpPr>
        <p:spPr>
          <a:xfrm>
            <a:off x="4954928" y="4182012"/>
            <a:ext cx="645432" cy="1337145"/>
          </a:xfrm>
          <a:custGeom>
            <a:avLst/>
            <a:gdLst/>
            <a:ahLst/>
            <a:cxnLst>
              <a:cxn ang="0">
                <a:pos x="wd2" y="hd2"/>
              </a:cxn>
              <a:cxn ang="5400000">
                <a:pos x="wd2" y="hd2"/>
              </a:cxn>
              <a:cxn ang="10800000">
                <a:pos x="wd2" y="hd2"/>
              </a:cxn>
              <a:cxn ang="16200000">
                <a:pos x="wd2" y="hd2"/>
              </a:cxn>
            </a:cxnLst>
            <a:rect l="0" t="0" r="r" b="b"/>
            <a:pathLst>
              <a:path w="21600" h="21600" extrusionOk="0">
                <a:moveTo>
                  <a:pt x="10" y="0"/>
                </a:moveTo>
                <a:lnTo>
                  <a:pt x="21600" y="13766"/>
                </a:lnTo>
                <a:lnTo>
                  <a:pt x="21600" y="21600"/>
                </a:lnTo>
                <a:lnTo>
                  <a:pt x="0" y="7903"/>
                </a:lnTo>
                <a:lnTo>
                  <a:pt x="10" y="0"/>
                </a:lnTo>
                <a:close/>
              </a:path>
            </a:pathLst>
          </a:custGeom>
          <a:solidFill>
            <a:schemeClr val="accent3">
              <a:lumMod val="50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0" name="Shape 19491">
            <a:extLst>
              <a:ext uri="{FF2B5EF4-FFF2-40B4-BE49-F238E27FC236}">
                <a16:creationId xmlns:a16="http://schemas.microsoft.com/office/drawing/2014/main" id="{530486A2-C424-5346-8432-5CA26595546A}"/>
              </a:ext>
            </a:extLst>
          </p:cNvPr>
          <p:cNvSpPr/>
          <p:nvPr/>
        </p:nvSpPr>
        <p:spPr>
          <a:xfrm>
            <a:off x="4955523" y="4185804"/>
            <a:ext cx="2461951" cy="8508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928" y="64"/>
                </a:lnTo>
                <a:lnTo>
                  <a:pt x="21600" y="21600"/>
                </a:lnTo>
                <a:lnTo>
                  <a:pt x="5652" y="21600"/>
                </a:lnTo>
                <a:lnTo>
                  <a:pt x="0" y="0"/>
                </a:lnTo>
                <a:close/>
              </a:path>
            </a:pathLst>
          </a:custGeom>
          <a:solidFill>
            <a:schemeClr val="accent3"/>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6" name="Shape 19493">
            <a:extLst>
              <a:ext uri="{FF2B5EF4-FFF2-40B4-BE49-F238E27FC236}">
                <a16:creationId xmlns:a16="http://schemas.microsoft.com/office/drawing/2014/main" id="{082716CF-BE1F-564C-9EEE-BFEE4130BCC8}"/>
              </a:ext>
            </a:extLst>
          </p:cNvPr>
          <p:cNvSpPr/>
          <p:nvPr/>
        </p:nvSpPr>
        <p:spPr>
          <a:xfrm>
            <a:off x="5551779" y="3206253"/>
            <a:ext cx="676747" cy="676745"/>
          </a:xfrm>
          <a:prstGeom prst="ellipse">
            <a:avLst/>
          </a:pr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1" name="Shape 19497">
            <a:extLst>
              <a:ext uri="{FF2B5EF4-FFF2-40B4-BE49-F238E27FC236}">
                <a16:creationId xmlns:a16="http://schemas.microsoft.com/office/drawing/2014/main" id="{87086DDD-AAD4-284B-BC9C-B958B41CF7B1}"/>
              </a:ext>
            </a:extLst>
          </p:cNvPr>
          <p:cNvSpPr/>
          <p:nvPr/>
        </p:nvSpPr>
        <p:spPr>
          <a:xfrm>
            <a:off x="9227214" y="4071939"/>
            <a:ext cx="1817881" cy="485964"/>
          </a:xfrm>
          <a:prstGeom prst="rect">
            <a:avLst/>
          </a:prstGeom>
          <a:solidFill>
            <a:schemeClr val="accent5">
              <a:lumMod val="90000"/>
              <a:lumOff val="1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2" name="Shape 19498">
            <a:extLst>
              <a:ext uri="{FF2B5EF4-FFF2-40B4-BE49-F238E27FC236}">
                <a16:creationId xmlns:a16="http://schemas.microsoft.com/office/drawing/2014/main" id="{7C549870-4E2F-F34C-AEA2-C7CBE77B4485}"/>
              </a:ext>
            </a:extLst>
          </p:cNvPr>
          <p:cNvSpPr/>
          <p:nvPr/>
        </p:nvSpPr>
        <p:spPr>
          <a:xfrm>
            <a:off x="8570875" y="3220759"/>
            <a:ext cx="656340" cy="1337144"/>
          </a:xfrm>
          <a:custGeom>
            <a:avLst/>
            <a:gdLst/>
            <a:ahLst/>
            <a:cxnLst>
              <a:cxn ang="0">
                <a:pos x="wd2" y="hd2"/>
              </a:cxn>
              <a:cxn ang="5400000">
                <a:pos x="wd2" y="hd2"/>
              </a:cxn>
              <a:cxn ang="10800000">
                <a:pos x="wd2" y="hd2"/>
              </a:cxn>
              <a:cxn ang="16200000">
                <a:pos x="wd2" y="hd2"/>
              </a:cxn>
            </a:cxnLst>
            <a:rect l="0" t="0" r="r" b="b"/>
            <a:pathLst>
              <a:path w="21600" h="21600" extrusionOk="0">
                <a:moveTo>
                  <a:pt x="369" y="0"/>
                </a:moveTo>
                <a:lnTo>
                  <a:pt x="21600" y="13766"/>
                </a:lnTo>
                <a:lnTo>
                  <a:pt x="21600" y="21600"/>
                </a:lnTo>
                <a:lnTo>
                  <a:pt x="0" y="7903"/>
                </a:lnTo>
                <a:lnTo>
                  <a:pt x="369" y="0"/>
                </a:lnTo>
                <a:close/>
              </a:path>
            </a:pathLst>
          </a:custGeom>
          <a:solidFill>
            <a:schemeClr val="accent5"/>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3" name="Shape 19499">
            <a:extLst>
              <a:ext uri="{FF2B5EF4-FFF2-40B4-BE49-F238E27FC236}">
                <a16:creationId xmlns:a16="http://schemas.microsoft.com/office/drawing/2014/main" id="{95D71E7D-3432-C44A-9A75-A88F4575F428}"/>
              </a:ext>
            </a:extLst>
          </p:cNvPr>
          <p:cNvSpPr/>
          <p:nvPr/>
        </p:nvSpPr>
        <p:spPr>
          <a:xfrm>
            <a:off x="8582378" y="3224553"/>
            <a:ext cx="2461949" cy="8508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928" y="64"/>
                </a:lnTo>
                <a:lnTo>
                  <a:pt x="21600" y="21600"/>
                </a:lnTo>
                <a:lnTo>
                  <a:pt x="5652" y="21600"/>
                </a:lnTo>
                <a:lnTo>
                  <a:pt x="0" y="0"/>
                </a:lnTo>
                <a:close/>
              </a:path>
            </a:pathLst>
          </a:custGeom>
          <a:solidFill>
            <a:schemeClr val="accent5">
              <a:lumMod val="75000"/>
              <a:lumOff val="25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9" name="Shape 19501">
            <a:extLst>
              <a:ext uri="{FF2B5EF4-FFF2-40B4-BE49-F238E27FC236}">
                <a16:creationId xmlns:a16="http://schemas.microsoft.com/office/drawing/2014/main" id="{BACD8AA5-DB7F-F042-AB55-E073A8A1C1C8}"/>
              </a:ext>
            </a:extLst>
          </p:cNvPr>
          <p:cNvSpPr/>
          <p:nvPr/>
        </p:nvSpPr>
        <p:spPr>
          <a:xfrm>
            <a:off x="9229005" y="2237131"/>
            <a:ext cx="683208" cy="683207"/>
          </a:xfrm>
          <a:prstGeom prst="ellipse">
            <a:avLst/>
          </a:prstGeom>
          <a:solidFill>
            <a:schemeClr val="accent5">
              <a:lumMod val="75000"/>
              <a:lumOff val="2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4" name="Shape 19505">
            <a:extLst>
              <a:ext uri="{FF2B5EF4-FFF2-40B4-BE49-F238E27FC236}">
                <a16:creationId xmlns:a16="http://schemas.microsoft.com/office/drawing/2014/main" id="{3BEDEC9C-5E80-0544-B30B-B41E84F1BA6F}"/>
              </a:ext>
            </a:extLst>
          </p:cNvPr>
          <p:cNvSpPr/>
          <p:nvPr/>
        </p:nvSpPr>
        <p:spPr>
          <a:xfrm>
            <a:off x="1976913" y="5991037"/>
            <a:ext cx="1817881" cy="485964"/>
          </a:xfrm>
          <a:prstGeom prst="rect">
            <a:avLst/>
          </a:prstGeom>
          <a:solidFill>
            <a:schemeClr val="accent1">
              <a:lumMod val="75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5" name="Shape 19506">
            <a:extLst>
              <a:ext uri="{FF2B5EF4-FFF2-40B4-BE49-F238E27FC236}">
                <a16:creationId xmlns:a16="http://schemas.microsoft.com/office/drawing/2014/main" id="{C5E84324-FAA3-314E-8B42-6DB5EC037942}"/>
              </a:ext>
            </a:extLst>
          </p:cNvPr>
          <p:cNvSpPr/>
          <p:nvPr/>
        </p:nvSpPr>
        <p:spPr>
          <a:xfrm>
            <a:off x="1331481" y="5139855"/>
            <a:ext cx="645432" cy="1337144"/>
          </a:xfrm>
          <a:custGeom>
            <a:avLst/>
            <a:gdLst/>
            <a:ahLst/>
            <a:cxnLst>
              <a:cxn ang="0">
                <a:pos x="wd2" y="hd2"/>
              </a:cxn>
              <a:cxn ang="5400000">
                <a:pos x="wd2" y="hd2"/>
              </a:cxn>
              <a:cxn ang="10800000">
                <a:pos x="wd2" y="hd2"/>
              </a:cxn>
              <a:cxn ang="16200000">
                <a:pos x="wd2" y="hd2"/>
              </a:cxn>
            </a:cxnLst>
            <a:rect l="0" t="0" r="r" b="b"/>
            <a:pathLst>
              <a:path w="21600" h="21600" extrusionOk="0">
                <a:moveTo>
                  <a:pt x="10" y="0"/>
                </a:moveTo>
                <a:lnTo>
                  <a:pt x="21600" y="13766"/>
                </a:lnTo>
                <a:lnTo>
                  <a:pt x="21600" y="21600"/>
                </a:lnTo>
                <a:lnTo>
                  <a:pt x="0" y="7903"/>
                </a:lnTo>
                <a:lnTo>
                  <a:pt x="10" y="0"/>
                </a:lnTo>
                <a:close/>
              </a:path>
            </a:pathLst>
          </a:custGeom>
          <a:solidFill>
            <a:schemeClr val="accent1">
              <a:lumMod val="5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6" name="Shape 19507">
            <a:extLst>
              <a:ext uri="{FF2B5EF4-FFF2-40B4-BE49-F238E27FC236}">
                <a16:creationId xmlns:a16="http://schemas.microsoft.com/office/drawing/2014/main" id="{DBC951A1-9DD6-3546-B221-FE6146CD0C35}"/>
              </a:ext>
            </a:extLst>
          </p:cNvPr>
          <p:cNvSpPr/>
          <p:nvPr/>
        </p:nvSpPr>
        <p:spPr>
          <a:xfrm>
            <a:off x="1332076" y="5143648"/>
            <a:ext cx="2461949" cy="8508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928" y="64"/>
                </a:lnTo>
                <a:lnTo>
                  <a:pt x="21600" y="21600"/>
                </a:lnTo>
                <a:lnTo>
                  <a:pt x="5652" y="21600"/>
                </a:lnTo>
                <a:lnTo>
                  <a:pt x="0" y="0"/>
                </a:lnTo>
                <a:close/>
              </a:path>
            </a:pathLst>
          </a:custGeom>
          <a:solidFill>
            <a:schemeClr val="accent1"/>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2" name="Shape 19509">
            <a:extLst>
              <a:ext uri="{FF2B5EF4-FFF2-40B4-BE49-F238E27FC236}">
                <a16:creationId xmlns:a16="http://schemas.microsoft.com/office/drawing/2014/main" id="{D6E6D703-0432-9740-8E6A-C2D8161D414E}"/>
              </a:ext>
            </a:extLst>
          </p:cNvPr>
          <p:cNvSpPr/>
          <p:nvPr/>
        </p:nvSpPr>
        <p:spPr>
          <a:xfrm>
            <a:off x="1871327" y="4172157"/>
            <a:ext cx="676735" cy="676724"/>
          </a:xfrm>
          <a:prstGeom prst="ellipse">
            <a:avLst/>
          </a:prstGeom>
          <a:solidFill>
            <a:schemeClr val="accent1"/>
          </a:solidFill>
          <a:ln w="12700" cap="flat">
            <a:noFill/>
            <a:miter lim="400000"/>
          </a:ln>
          <a:effectLst/>
        </p:spPr>
        <p:txBody>
          <a:bodyPr wrap="square" lIns="35719" tIns="35719" rIns="35719" bIns="35719" numCol="1" anchor="ctr">
            <a:noAutofit/>
          </a:bodyPr>
          <a:lstStyle/>
          <a:p>
            <a:pP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109" dirty="0">
              <a:latin typeface="Lato Light" panose="020F0502020204030203" pitchFamily="34" charset="0"/>
              <a:ea typeface="Lato Light" panose="020F0502020204030203" pitchFamily="34" charset="0"/>
              <a:cs typeface="Lato Light" panose="020F0502020204030203" pitchFamily="34" charset="0"/>
            </a:endParaRPr>
          </a:p>
        </p:txBody>
      </p:sp>
      <p:sp>
        <p:nvSpPr>
          <p:cNvPr id="62" name="Freeform 61">
            <a:extLst>
              <a:ext uri="{FF2B5EF4-FFF2-40B4-BE49-F238E27FC236}">
                <a16:creationId xmlns:a16="http://schemas.microsoft.com/office/drawing/2014/main" id="{7CA36C2F-C438-7641-BAB9-41C222DEAF76}"/>
              </a:ext>
            </a:extLst>
          </p:cNvPr>
          <p:cNvSpPr>
            <a:spLocks noChangeArrowheads="1"/>
          </p:cNvSpPr>
          <p:nvPr/>
        </p:nvSpPr>
        <p:spPr bwMode="auto">
          <a:xfrm>
            <a:off x="7558547" y="2884417"/>
            <a:ext cx="343667" cy="321836"/>
          </a:xfrm>
          <a:custGeom>
            <a:avLst/>
            <a:gdLst>
              <a:gd name="connsiteX0" fmla="*/ 642085 w 899753"/>
              <a:gd name="connsiteY0" fmla="*/ 505575 h 842602"/>
              <a:gd name="connsiteX1" fmla="*/ 781355 w 899753"/>
              <a:gd name="connsiteY1" fmla="*/ 645275 h 842602"/>
              <a:gd name="connsiteX2" fmla="*/ 838935 w 899753"/>
              <a:gd name="connsiteY2" fmla="*/ 505575 h 842602"/>
              <a:gd name="connsiteX3" fmla="*/ 506413 w 899753"/>
              <a:gd name="connsiteY3" fmla="*/ 449262 h 842602"/>
              <a:gd name="connsiteX4" fmla="*/ 899753 w 899753"/>
              <a:gd name="connsiteY4" fmla="*/ 449262 h 842602"/>
              <a:gd name="connsiteX5" fmla="*/ 784594 w 899753"/>
              <a:gd name="connsiteY5" fmla="*/ 728301 h 842602"/>
              <a:gd name="connsiteX6" fmla="*/ 506990 w 899753"/>
              <a:gd name="connsiteY6" fmla="*/ 61123 h 842602"/>
              <a:gd name="connsiteX7" fmla="*/ 506990 w 899753"/>
              <a:gd name="connsiteY7" fmla="*/ 336892 h 842602"/>
              <a:gd name="connsiteX8" fmla="*/ 783372 w 899753"/>
              <a:gd name="connsiteY8" fmla="*/ 336892 h 842602"/>
              <a:gd name="connsiteX9" fmla="*/ 506990 w 899753"/>
              <a:gd name="connsiteY9" fmla="*/ 61123 h 842602"/>
              <a:gd name="connsiteX10" fmla="*/ 394203 w 899753"/>
              <a:gd name="connsiteY10" fmla="*/ 55562 h 842602"/>
              <a:gd name="connsiteX11" fmla="*/ 394203 w 899753"/>
              <a:gd name="connsiteY11" fmla="*/ 449082 h 842602"/>
              <a:gd name="connsiteX12" fmla="*/ 672740 w 899753"/>
              <a:gd name="connsiteY12" fmla="*/ 727390 h 842602"/>
              <a:gd name="connsiteX13" fmla="*/ 394203 w 899753"/>
              <a:gd name="connsiteY13" fmla="*/ 842602 h 842602"/>
              <a:gd name="connsiteX14" fmla="*/ 0 w 899753"/>
              <a:gd name="connsiteY14" fmla="*/ 449082 h 842602"/>
              <a:gd name="connsiteX15" fmla="*/ 394203 w 899753"/>
              <a:gd name="connsiteY15" fmla="*/ 55562 h 842602"/>
              <a:gd name="connsiteX16" fmla="*/ 450850 w 899753"/>
              <a:gd name="connsiteY16" fmla="*/ 0 h 842602"/>
              <a:gd name="connsiteX17" fmla="*/ 844190 w 899753"/>
              <a:gd name="connsiteY17" fmla="*/ 393341 h 842602"/>
              <a:gd name="connsiteX18" fmla="*/ 450850 w 899753"/>
              <a:gd name="connsiteY18" fmla="*/ 393341 h 84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99753" h="842602">
                <a:moveTo>
                  <a:pt x="642085" y="505575"/>
                </a:moveTo>
                <a:lnTo>
                  <a:pt x="781355" y="645275"/>
                </a:lnTo>
                <a:cubicBezTo>
                  <a:pt x="810865" y="603763"/>
                  <a:pt x="830658" y="556113"/>
                  <a:pt x="838935" y="505575"/>
                </a:cubicBezTo>
                <a:close/>
                <a:moveTo>
                  <a:pt x="506413" y="449262"/>
                </a:moveTo>
                <a:lnTo>
                  <a:pt x="899753" y="449262"/>
                </a:lnTo>
                <a:cubicBezTo>
                  <a:pt x="899753" y="558279"/>
                  <a:pt x="855849" y="656827"/>
                  <a:pt x="784594" y="728301"/>
                </a:cubicBez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63" name="TextBox 62">
            <a:extLst>
              <a:ext uri="{FF2B5EF4-FFF2-40B4-BE49-F238E27FC236}">
                <a16:creationId xmlns:a16="http://schemas.microsoft.com/office/drawing/2014/main" id="{E98CDA45-4E1B-DA44-B6FE-FA4C8B036CCD}"/>
              </a:ext>
            </a:extLst>
          </p:cNvPr>
          <p:cNvSpPr txBox="1"/>
          <p:nvPr/>
        </p:nvSpPr>
        <p:spPr>
          <a:xfrm>
            <a:off x="1356475" y="3065978"/>
            <a:ext cx="1705595" cy="584775"/>
          </a:xfrm>
          <a:prstGeom prst="rect">
            <a:avLst/>
          </a:prstGeom>
          <a:noFill/>
        </p:spPr>
        <p:txBody>
          <a:bodyPr wrap="square" rtlCol="0" anchor="b">
            <a:spAutoFit/>
          </a:bodyPr>
          <a:lstStyle/>
          <a:p>
            <a:r>
              <a:rPr lang="en-US" sz="1600" b="1" dirty="0">
                <a:solidFill>
                  <a:schemeClr val="tx2"/>
                </a:solidFill>
                <a:latin typeface="Poppins" pitchFamily="2" charset="77"/>
                <a:cs typeface="Poppins" pitchFamily="2" charset="77"/>
              </a:rPr>
              <a:t>EXECUTIVE SUMMARY</a:t>
            </a:r>
          </a:p>
        </p:txBody>
      </p:sp>
      <p:sp>
        <p:nvSpPr>
          <p:cNvPr id="64" name="TextBox 63">
            <a:extLst>
              <a:ext uri="{FF2B5EF4-FFF2-40B4-BE49-F238E27FC236}">
                <a16:creationId xmlns:a16="http://schemas.microsoft.com/office/drawing/2014/main" id="{6DE2A9E9-4685-DE4E-9AD9-A00836EE578E}"/>
              </a:ext>
            </a:extLst>
          </p:cNvPr>
          <p:cNvSpPr txBox="1"/>
          <p:nvPr/>
        </p:nvSpPr>
        <p:spPr>
          <a:xfrm>
            <a:off x="3175653" y="2569707"/>
            <a:ext cx="1705595" cy="584775"/>
          </a:xfrm>
          <a:prstGeom prst="rect">
            <a:avLst/>
          </a:prstGeom>
          <a:noFill/>
        </p:spPr>
        <p:txBody>
          <a:bodyPr wrap="square" rtlCol="0" anchor="b">
            <a:spAutoFit/>
          </a:bodyPr>
          <a:lstStyle/>
          <a:p>
            <a:r>
              <a:rPr lang="en-US" sz="1600" b="1" dirty="0">
                <a:solidFill>
                  <a:schemeClr val="tx2"/>
                </a:solidFill>
                <a:latin typeface="Poppins" pitchFamily="2" charset="77"/>
                <a:cs typeface="Poppins" pitchFamily="2" charset="77"/>
              </a:rPr>
              <a:t>STRATEGIC ALIGNMENT</a:t>
            </a:r>
          </a:p>
        </p:txBody>
      </p:sp>
      <p:sp>
        <p:nvSpPr>
          <p:cNvPr id="65" name="TextBox 64">
            <a:extLst>
              <a:ext uri="{FF2B5EF4-FFF2-40B4-BE49-F238E27FC236}">
                <a16:creationId xmlns:a16="http://schemas.microsoft.com/office/drawing/2014/main" id="{8FF0C2B2-E6A8-C74C-9E60-AF02305ED193}"/>
              </a:ext>
            </a:extLst>
          </p:cNvPr>
          <p:cNvSpPr txBox="1"/>
          <p:nvPr/>
        </p:nvSpPr>
        <p:spPr>
          <a:xfrm>
            <a:off x="4988332" y="2084999"/>
            <a:ext cx="1705595" cy="584775"/>
          </a:xfrm>
          <a:prstGeom prst="rect">
            <a:avLst/>
          </a:prstGeom>
          <a:noFill/>
        </p:spPr>
        <p:txBody>
          <a:bodyPr wrap="square" rtlCol="0" anchor="b">
            <a:spAutoFit/>
          </a:bodyPr>
          <a:lstStyle/>
          <a:p>
            <a:r>
              <a:rPr lang="en-US" sz="1600" b="1" dirty="0">
                <a:solidFill>
                  <a:schemeClr val="tx2"/>
                </a:solidFill>
                <a:latin typeface="Poppins" pitchFamily="2" charset="77"/>
                <a:cs typeface="Poppins" pitchFamily="2" charset="77"/>
              </a:rPr>
              <a:t>COST BENEFIT ANALYSIS</a:t>
            </a:r>
          </a:p>
        </p:txBody>
      </p:sp>
      <p:sp>
        <p:nvSpPr>
          <p:cNvPr id="66" name="TextBox 65">
            <a:extLst>
              <a:ext uri="{FF2B5EF4-FFF2-40B4-BE49-F238E27FC236}">
                <a16:creationId xmlns:a16="http://schemas.microsoft.com/office/drawing/2014/main" id="{72B12EF8-C9D7-9F4F-8589-6FAFE2FD61F5}"/>
              </a:ext>
            </a:extLst>
          </p:cNvPr>
          <p:cNvSpPr txBox="1"/>
          <p:nvPr/>
        </p:nvSpPr>
        <p:spPr>
          <a:xfrm>
            <a:off x="6806748" y="1610670"/>
            <a:ext cx="1705595" cy="584775"/>
          </a:xfrm>
          <a:prstGeom prst="rect">
            <a:avLst/>
          </a:prstGeom>
          <a:noFill/>
        </p:spPr>
        <p:txBody>
          <a:bodyPr wrap="square" rtlCol="0" anchor="b">
            <a:spAutoFit/>
          </a:bodyPr>
          <a:lstStyle/>
          <a:p>
            <a:r>
              <a:rPr lang="en-US" sz="1600" b="1" dirty="0">
                <a:solidFill>
                  <a:schemeClr val="tx2"/>
                </a:solidFill>
                <a:latin typeface="Poppins" pitchFamily="2" charset="77"/>
                <a:cs typeface="Poppins" pitchFamily="2" charset="77"/>
              </a:rPr>
              <a:t>ALTERNATIVE ANALYSIS</a:t>
            </a:r>
          </a:p>
        </p:txBody>
      </p:sp>
      <p:sp>
        <p:nvSpPr>
          <p:cNvPr id="67" name="TextBox 66">
            <a:extLst>
              <a:ext uri="{FF2B5EF4-FFF2-40B4-BE49-F238E27FC236}">
                <a16:creationId xmlns:a16="http://schemas.microsoft.com/office/drawing/2014/main" id="{2E96EF16-211B-2142-9D53-915574AE84A3}"/>
              </a:ext>
            </a:extLst>
          </p:cNvPr>
          <p:cNvSpPr txBox="1"/>
          <p:nvPr/>
        </p:nvSpPr>
        <p:spPr>
          <a:xfrm>
            <a:off x="8623329" y="1145077"/>
            <a:ext cx="1705595" cy="584775"/>
          </a:xfrm>
          <a:prstGeom prst="rect">
            <a:avLst/>
          </a:prstGeom>
          <a:noFill/>
        </p:spPr>
        <p:txBody>
          <a:bodyPr wrap="square" rtlCol="0" anchor="b">
            <a:spAutoFit/>
          </a:bodyPr>
          <a:lstStyle/>
          <a:p>
            <a:r>
              <a:rPr lang="en-US" sz="1600" b="1" dirty="0">
                <a:solidFill>
                  <a:schemeClr val="tx2"/>
                </a:solidFill>
                <a:latin typeface="Poppins" pitchFamily="2" charset="77"/>
                <a:cs typeface="Poppins" pitchFamily="2" charset="77"/>
              </a:rPr>
              <a:t>INVESTMENT APPRAISAL</a:t>
            </a:r>
          </a:p>
        </p:txBody>
      </p:sp>
      <p:sp>
        <p:nvSpPr>
          <p:cNvPr id="68" name="TextBox 67">
            <a:extLst>
              <a:ext uri="{FF2B5EF4-FFF2-40B4-BE49-F238E27FC236}">
                <a16:creationId xmlns:a16="http://schemas.microsoft.com/office/drawing/2014/main" id="{C4CD5217-686C-8542-A394-30C8BAE93F30}"/>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69" name="TextBox 68">
            <a:extLst>
              <a:ext uri="{FF2B5EF4-FFF2-40B4-BE49-F238E27FC236}">
                <a16:creationId xmlns:a16="http://schemas.microsoft.com/office/drawing/2014/main" id="{78FDF630-F9AB-5146-9EB1-7DF98F79129B}"/>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39" name="Freeform 41">
            <a:extLst>
              <a:ext uri="{FF2B5EF4-FFF2-40B4-BE49-F238E27FC236}">
                <a16:creationId xmlns:a16="http://schemas.microsoft.com/office/drawing/2014/main" id="{1E0C4C0B-E806-42BE-A4E4-623541FE7536}"/>
              </a:ext>
            </a:extLst>
          </p:cNvPr>
          <p:cNvSpPr>
            <a:spLocks noChangeArrowheads="1"/>
          </p:cNvSpPr>
          <p:nvPr/>
        </p:nvSpPr>
        <p:spPr bwMode="auto">
          <a:xfrm>
            <a:off x="1982245" y="4284539"/>
            <a:ext cx="390739" cy="416447"/>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41" name="Freeform 31">
            <a:extLst>
              <a:ext uri="{FF2B5EF4-FFF2-40B4-BE49-F238E27FC236}">
                <a16:creationId xmlns:a16="http://schemas.microsoft.com/office/drawing/2014/main" id="{89AEBCC7-9391-4401-83F1-3E2B2F31AE6C}"/>
              </a:ext>
            </a:extLst>
          </p:cNvPr>
          <p:cNvSpPr>
            <a:spLocks noChangeArrowheads="1"/>
          </p:cNvSpPr>
          <p:nvPr/>
        </p:nvSpPr>
        <p:spPr bwMode="auto">
          <a:xfrm>
            <a:off x="3799116" y="3816029"/>
            <a:ext cx="484883" cy="443544"/>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5" name="Freeform 13">
            <a:extLst>
              <a:ext uri="{FF2B5EF4-FFF2-40B4-BE49-F238E27FC236}">
                <a16:creationId xmlns:a16="http://schemas.microsoft.com/office/drawing/2014/main" id="{D6C9FADF-A74E-4926-ACBB-4014C5D6DAEB}"/>
              </a:ext>
            </a:extLst>
          </p:cNvPr>
          <p:cNvSpPr>
            <a:spLocks noChangeArrowheads="1"/>
          </p:cNvSpPr>
          <p:nvPr/>
        </p:nvSpPr>
        <p:spPr bwMode="auto">
          <a:xfrm>
            <a:off x="5660374" y="3330749"/>
            <a:ext cx="423716" cy="427751"/>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6" name="Freeform 89">
            <a:extLst>
              <a:ext uri="{FF2B5EF4-FFF2-40B4-BE49-F238E27FC236}">
                <a16:creationId xmlns:a16="http://schemas.microsoft.com/office/drawing/2014/main" id="{2E84ED50-A817-45BD-85EE-0CE914B9E53D}"/>
              </a:ext>
            </a:extLst>
          </p:cNvPr>
          <p:cNvSpPr>
            <a:spLocks noChangeArrowheads="1"/>
          </p:cNvSpPr>
          <p:nvPr/>
        </p:nvSpPr>
        <p:spPr bwMode="auto">
          <a:xfrm>
            <a:off x="9362019" y="2429925"/>
            <a:ext cx="417180" cy="312151"/>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624985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hevron 21">
            <a:extLst>
              <a:ext uri="{FF2B5EF4-FFF2-40B4-BE49-F238E27FC236}">
                <a16:creationId xmlns:a16="http://schemas.microsoft.com/office/drawing/2014/main" id="{BCEA65D1-82A7-524D-9FAF-89EC71A6754F}"/>
              </a:ext>
            </a:extLst>
          </p:cNvPr>
          <p:cNvSpPr/>
          <p:nvPr/>
        </p:nvSpPr>
        <p:spPr>
          <a:xfrm>
            <a:off x="5432714" y="4417465"/>
            <a:ext cx="5788237" cy="996115"/>
          </a:xfrm>
          <a:prstGeom prst="chevron">
            <a:avLst>
              <a:gd name="adj" fmla="val 29730"/>
            </a:avLst>
          </a:prstGeom>
          <a:gradFill>
            <a:gsLst>
              <a:gs pos="0">
                <a:schemeClr val="accent4">
                  <a:lumMod val="75000"/>
                </a:schemeClr>
              </a:gs>
              <a:gs pos="100000">
                <a:schemeClr val="accent4"/>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2400" dirty="0">
              <a:solidFill>
                <a:schemeClr val="tx1"/>
              </a:solidFill>
              <a:latin typeface="Lato Light" panose="020F0502020204030203" pitchFamily="34" charset="0"/>
            </a:endParaRPr>
          </a:p>
        </p:txBody>
      </p:sp>
      <p:sp>
        <p:nvSpPr>
          <p:cNvPr id="21" name="Chevron 20">
            <a:extLst>
              <a:ext uri="{FF2B5EF4-FFF2-40B4-BE49-F238E27FC236}">
                <a16:creationId xmlns:a16="http://schemas.microsoft.com/office/drawing/2014/main" id="{0CE88AC2-F276-AA4B-BB22-6779848D0A61}"/>
              </a:ext>
            </a:extLst>
          </p:cNvPr>
          <p:cNvSpPr/>
          <p:nvPr/>
        </p:nvSpPr>
        <p:spPr>
          <a:xfrm>
            <a:off x="5432714" y="2290624"/>
            <a:ext cx="5788237" cy="996115"/>
          </a:xfrm>
          <a:prstGeom prst="chevron">
            <a:avLst>
              <a:gd name="adj" fmla="val 29730"/>
            </a:avLst>
          </a:prstGeom>
          <a:gradFill>
            <a:gsLst>
              <a:gs pos="0">
                <a:schemeClr val="accent2">
                  <a:lumMod val="75000"/>
                </a:schemeClr>
              </a:gs>
              <a:gs pos="100000">
                <a:schemeClr val="accent2"/>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2400" dirty="0">
              <a:solidFill>
                <a:schemeClr val="tx1"/>
              </a:solidFill>
              <a:latin typeface="Lato Light" panose="020F0502020204030203" pitchFamily="34" charset="0"/>
            </a:endParaRPr>
          </a:p>
        </p:txBody>
      </p:sp>
      <p:sp>
        <p:nvSpPr>
          <p:cNvPr id="11" name="Chevron 10">
            <a:extLst>
              <a:ext uri="{FF2B5EF4-FFF2-40B4-BE49-F238E27FC236}">
                <a16:creationId xmlns:a16="http://schemas.microsoft.com/office/drawing/2014/main" id="{0ED94C60-2040-6B4D-B753-E2405B7C82A3}"/>
              </a:ext>
            </a:extLst>
          </p:cNvPr>
          <p:cNvSpPr/>
          <p:nvPr/>
        </p:nvSpPr>
        <p:spPr>
          <a:xfrm flipH="1">
            <a:off x="987382" y="1227204"/>
            <a:ext cx="5788237" cy="996115"/>
          </a:xfrm>
          <a:prstGeom prst="chevron">
            <a:avLst>
              <a:gd name="adj" fmla="val 29730"/>
            </a:avLst>
          </a:prstGeom>
          <a:gradFill flip="none" rotWithShape="1">
            <a:gsLst>
              <a:gs pos="0">
                <a:schemeClr val="accent1">
                  <a:lumMod val="75000"/>
                </a:schemeClr>
              </a:gs>
              <a:gs pos="100000">
                <a:schemeClr val="accent1"/>
              </a:gs>
            </a:gsLst>
            <a:lin ang="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Lato Light" panose="020F0502020204030203" pitchFamily="34" charset="0"/>
            </a:endParaRPr>
          </a:p>
        </p:txBody>
      </p:sp>
      <p:sp>
        <p:nvSpPr>
          <p:cNvPr id="19" name="Chevron 18">
            <a:extLst>
              <a:ext uri="{FF2B5EF4-FFF2-40B4-BE49-F238E27FC236}">
                <a16:creationId xmlns:a16="http://schemas.microsoft.com/office/drawing/2014/main" id="{FBB3E0A7-7128-6541-B03D-8EEA84613FB7}"/>
              </a:ext>
            </a:extLst>
          </p:cNvPr>
          <p:cNvSpPr/>
          <p:nvPr/>
        </p:nvSpPr>
        <p:spPr>
          <a:xfrm flipH="1">
            <a:off x="987382" y="3354045"/>
            <a:ext cx="5788237" cy="996115"/>
          </a:xfrm>
          <a:prstGeom prst="chevron">
            <a:avLst>
              <a:gd name="adj" fmla="val 29730"/>
            </a:avLst>
          </a:prstGeom>
          <a:gradFill>
            <a:gsLst>
              <a:gs pos="0">
                <a:schemeClr val="accent3">
                  <a:lumMod val="75000"/>
                </a:schemeClr>
              </a:gs>
              <a:gs pos="100000">
                <a:schemeClr val="accent3"/>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2400" dirty="0">
              <a:solidFill>
                <a:schemeClr val="tx1"/>
              </a:solidFill>
              <a:latin typeface="Lato Light" panose="020F0502020204030203" pitchFamily="34" charset="0"/>
            </a:endParaRPr>
          </a:p>
        </p:txBody>
      </p:sp>
      <p:sp>
        <p:nvSpPr>
          <p:cNvPr id="20" name="Chevron 19">
            <a:extLst>
              <a:ext uri="{FF2B5EF4-FFF2-40B4-BE49-F238E27FC236}">
                <a16:creationId xmlns:a16="http://schemas.microsoft.com/office/drawing/2014/main" id="{98B97338-4315-9C44-8F0F-C28C6A45756D}"/>
              </a:ext>
            </a:extLst>
          </p:cNvPr>
          <p:cNvSpPr/>
          <p:nvPr/>
        </p:nvSpPr>
        <p:spPr>
          <a:xfrm flipH="1">
            <a:off x="987382" y="5480885"/>
            <a:ext cx="5788237" cy="996115"/>
          </a:xfrm>
          <a:prstGeom prst="chevron">
            <a:avLst>
              <a:gd name="adj" fmla="val 29730"/>
            </a:avLst>
          </a:prstGeom>
          <a:gradFill>
            <a:gsLst>
              <a:gs pos="0">
                <a:schemeClr val="accent5">
                  <a:lumMod val="75000"/>
                  <a:lumOff val="25000"/>
                </a:schemeClr>
              </a:gs>
              <a:gs pos="100000">
                <a:schemeClr val="accent5"/>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2400" dirty="0">
              <a:solidFill>
                <a:schemeClr val="tx1"/>
              </a:solidFill>
              <a:latin typeface="Lato Light" panose="020F0502020204030203" pitchFamily="34" charset="0"/>
            </a:endParaRPr>
          </a:p>
        </p:txBody>
      </p:sp>
      <p:sp>
        <p:nvSpPr>
          <p:cNvPr id="24" name="Rectangle 23">
            <a:extLst>
              <a:ext uri="{FF2B5EF4-FFF2-40B4-BE49-F238E27FC236}">
                <a16:creationId xmlns:a16="http://schemas.microsoft.com/office/drawing/2014/main" id="{F823D414-E03C-A644-B55D-1C20C6F6E35F}"/>
              </a:ext>
            </a:extLst>
          </p:cNvPr>
          <p:cNvSpPr/>
          <p:nvPr/>
        </p:nvSpPr>
        <p:spPr>
          <a:xfrm>
            <a:off x="5973304" y="1448264"/>
            <a:ext cx="328936" cy="553998"/>
          </a:xfrm>
          <a:prstGeom prst="rect">
            <a:avLst/>
          </a:prstGeom>
        </p:spPr>
        <p:txBody>
          <a:bodyPr wrap="none" anchor="ctr">
            <a:spAutoFit/>
          </a:bodyPr>
          <a:lstStyle/>
          <a:p>
            <a:pPr algn="ctr"/>
            <a:r>
              <a:rPr lang="en-US" sz="3000" b="1" dirty="0">
                <a:solidFill>
                  <a:schemeClr val="bg1"/>
                </a:solidFill>
                <a:latin typeface="Poppins" pitchFamily="2" charset="77"/>
                <a:cs typeface="Poppins" pitchFamily="2" charset="77"/>
              </a:rPr>
              <a:t>1</a:t>
            </a:r>
            <a:endParaRPr lang="en-US" sz="3000" dirty="0">
              <a:solidFill>
                <a:schemeClr val="bg1"/>
              </a:solidFill>
              <a:latin typeface="Lato Light" panose="020F0502020204030203" pitchFamily="34" charset="0"/>
            </a:endParaRPr>
          </a:p>
        </p:txBody>
      </p:sp>
      <p:sp>
        <p:nvSpPr>
          <p:cNvPr id="25" name="Rectangle 24">
            <a:extLst>
              <a:ext uri="{FF2B5EF4-FFF2-40B4-BE49-F238E27FC236}">
                <a16:creationId xmlns:a16="http://schemas.microsoft.com/office/drawing/2014/main" id="{A945D880-497D-134F-A3F9-5E5639D1BD03}"/>
              </a:ext>
            </a:extLst>
          </p:cNvPr>
          <p:cNvSpPr/>
          <p:nvPr/>
        </p:nvSpPr>
        <p:spPr>
          <a:xfrm>
            <a:off x="5921389" y="3575102"/>
            <a:ext cx="417101" cy="553998"/>
          </a:xfrm>
          <a:prstGeom prst="rect">
            <a:avLst/>
          </a:prstGeom>
        </p:spPr>
        <p:txBody>
          <a:bodyPr wrap="none" anchor="ctr">
            <a:spAutoFit/>
          </a:bodyPr>
          <a:lstStyle/>
          <a:p>
            <a:pPr algn="ctr"/>
            <a:r>
              <a:rPr lang="en-US" sz="3000" b="1" dirty="0">
                <a:solidFill>
                  <a:schemeClr val="bg1"/>
                </a:solidFill>
                <a:latin typeface="Poppins" pitchFamily="2" charset="77"/>
                <a:cs typeface="Poppins" pitchFamily="2" charset="77"/>
              </a:rPr>
              <a:t>3</a:t>
            </a:r>
            <a:endParaRPr lang="en-US" sz="3000" dirty="0">
              <a:solidFill>
                <a:schemeClr val="bg1"/>
              </a:solidFill>
              <a:latin typeface="Lato Light" panose="020F0502020204030203" pitchFamily="34" charset="0"/>
            </a:endParaRPr>
          </a:p>
        </p:txBody>
      </p:sp>
      <p:sp>
        <p:nvSpPr>
          <p:cNvPr id="26" name="Rectangle 25">
            <a:extLst>
              <a:ext uri="{FF2B5EF4-FFF2-40B4-BE49-F238E27FC236}">
                <a16:creationId xmlns:a16="http://schemas.microsoft.com/office/drawing/2014/main" id="{F0891ED8-86EC-3D4C-9431-926829BB0804}"/>
              </a:ext>
            </a:extLst>
          </p:cNvPr>
          <p:cNvSpPr/>
          <p:nvPr/>
        </p:nvSpPr>
        <p:spPr>
          <a:xfrm>
            <a:off x="5911007" y="5701942"/>
            <a:ext cx="434734" cy="553998"/>
          </a:xfrm>
          <a:prstGeom prst="rect">
            <a:avLst/>
          </a:prstGeom>
        </p:spPr>
        <p:txBody>
          <a:bodyPr wrap="none" anchor="ctr">
            <a:spAutoFit/>
          </a:bodyPr>
          <a:lstStyle/>
          <a:p>
            <a:pPr algn="ctr"/>
            <a:r>
              <a:rPr lang="en-US" sz="3000" b="1" dirty="0">
                <a:solidFill>
                  <a:schemeClr val="bg1"/>
                </a:solidFill>
                <a:latin typeface="Poppins" pitchFamily="2" charset="77"/>
                <a:cs typeface="Poppins" pitchFamily="2" charset="77"/>
              </a:rPr>
              <a:t>5</a:t>
            </a:r>
            <a:endParaRPr lang="en-US" sz="3000" dirty="0">
              <a:solidFill>
                <a:schemeClr val="bg1"/>
              </a:solidFill>
              <a:latin typeface="Lato Light" panose="020F0502020204030203" pitchFamily="34" charset="0"/>
            </a:endParaRPr>
          </a:p>
        </p:txBody>
      </p:sp>
      <p:sp>
        <p:nvSpPr>
          <p:cNvPr id="27" name="Rectangle 26">
            <a:extLst>
              <a:ext uri="{FF2B5EF4-FFF2-40B4-BE49-F238E27FC236}">
                <a16:creationId xmlns:a16="http://schemas.microsoft.com/office/drawing/2014/main" id="{FA6877A1-403A-EA4D-B29F-B19C1844544D}"/>
              </a:ext>
            </a:extLst>
          </p:cNvPr>
          <p:cNvSpPr/>
          <p:nvPr/>
        </p:nvSpPr>
        <p:spPr>
          <a:xfrm>
            <a:off x="5905216" y="2511182"/>
            <a:ext cx="404277" cy="553998"/>
          </a:xfrm>
          <a:prstGeom prst="rect">
            <a:avLst/>
          </a:prstGeom>
        </p:spPr>
        <p:txBody>
          <a:bodyPr wrap="none" anchor="ctr">
            <a:spAutoFit/>
          </a:bodyPr>
          <a:lstStyle/>
          <a:p>
            <a:pPr algn="ctr"/>
            <a:r>
              <a:rPr lang="en-US" sz="3000" b="1" dirty="0">
                <a:solidFill>
                  <a:schemeClr val="bg1"/>
                </a:solidFill>
                <a:latin typeface="Poppins" pitchFamily="2" charset="77"/>
                <a:cs typeface="Poppins" pitchFamily="2" charset="77"/>
              </a:rPr>
              <a:t>2</a:t>
            </a:r>
            <a:endParaRPr lang="en-US" sz="3000" dirty="0">
              <a:solidFill>
                <a:schemeClr val="bg1"/>
              </a:solidFill>
              <a:latin typeface="Lato Light" panose="020F0502020204030203" pitchFamily="34" charset="0"/>
            </a:endParaRPr>
          </a:p>
        </p:txBody>
      </p:sp>
      <p:sp>
        <p:nvSpPr>
          <p:cNvPr id="28" name="Rectangle 27">
            <a:extLst>
              <a:ext uri="{FF2B5EF4-FFF2-40B4-BE49-F238E27FC236}">
                <a16:creationId xmlns:a16="http://schemas.microsoft.com/office/drawing/2014/main" id="{BBADCC3C-F437-B14C-8DBB-1E89674F39C0}"/>
              </a:ext>
            </a:extLst>
          </p:cNvPr>
          <p:cNvSpPr/>
          <p:nvPr/>
        </p:nvSpPr>
        <p:spPr>
          <a:xfrm>
            <a:off x="5881546" y="4638522"/>
            <a:ext cx="444352" cy="553998"/>
          </a:xfrm>
          <a:prstGeom prst="rect">
            <a:avLst/>
          </a:prstGeom>
        </p:spPr>
        <p:txBody>
          <a:bodyPr wrap="none" anchor="ctr">
            <a:spAutoFit/>
          </a:bodyPr>
          <a:lstStyle/>
          <a:p>
            <a:pPr algn="ctr"/>
            <a:r>
              <a:rPr lang="en-US" sz="3000" b="1" dirty="0">
                <a:solidFill>
                  <a:schemeClr val="bg1"/>
                </a:solidFill>
                <a:latin typeface="Poppins" pitchFamily="2" charset="77"/>
                <a:cs typeface="Poppins" pitchFamily="2" charset="77"/>
              </a:rPr>
              <a:t>4</a:t>
            </a:r>
            <a:endParaRPr lang="en-US" sz="3000" dirty="0">
              <a:solidFill>
                <a:schemeClr val="bg1"/>
              </a:solidFill>
              <a:latin typeface="Lato Light" panose="020F0502020204030203" pitchFamily="34" charset="0"/>
            </a:endParaRPr>
          </a:p>
        </p:txBody>
      </p:sp>
      <p:sp>
        <p:nvSpPr>
          <p:cNvPr id="29" name="Subtitle 2">
            <a:extLst>
              <a:ext uri="{FF2B5EF4-FFF2-40B4-BE49-F238E27FC236}">
                <a16:creationId xmlns:a16="http://schemas.microsoft.com/office/drawing/2014/main" id="{E16F21FE-2B54-B44A-9FF2-BA685841750A}"/>
              </a:ext>
            </a:extLst>
          </p:cNvPr>
          <p:cNvSpPr txBox="1">
            <a:spLocks/>
          </p:cNvSpPr>
          <p:nvPr/>
        </p:nvSpPr>
        <p:spPr>
          <a:xfrm>
            <a:off x="2192416" y="1406037"/>
            <a:ext cx="3447131" cy="641201"/>
          </a:xfrm>
          <a:prstGeom prst="rect">
            <a:avLst/>
          </a:prstGeom>
        </p:spPr>
        <p:txBody>
          <a:bodyPr vert="horz" wrap="square" lIns="45720" tIns="22860" rIns="45720" bIns="22860" rtlCol="0" anchor="ctr">
            <a:spAutoFit/>
          </a:bodyPr>
          <a:lstStyle>
            <a:defPPr>
              <a:defRPr lang="en-US"/>
            </a:defPPr>
            <a:lvl1pPr marL="0" indent="0" defTabSz="1087636" eaLnBrk="1" latinLnBrk="0" hangingPunct="1">
              <a:lnSpc>
                <a:spcPts val="1125"/>
              </a:lnSpc>
              <a:spcBef>
                <a:spcPct val="20000"/>
              </a:spcBef>
              <a:buFont typeface="Arial"/>
              <a:buNone/>
              <a:defRPr sz="750">
                <a:solidFill>
                  <a:schemeClr val="bg1"/>
                </a:solidFill>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b="1" dirty="0"/>
              <a:t>EXECUTIVE SUMMARY</a:t>
            </a:r>
          </a:p>
          <a:p>
            <a:r>
              <a:rPr lang="en-US" sz="1000" dirty="0"/>
              <a:t>This section should contain general information on the issues related to the business problem. Usually, this section is the last to be completed after all other sections of …</a:t>
            </a:r>
            <a:endParaRPr lang="de-DE" sz="1000" dirty="0"/>
          </a:p>
        </p:txBody>
      </p:sp>
      <p:sp>
        <p:nvSpPr>
          <p:cNvPr id="30" name="Subtitle 2">
            <a:extLst>
              <a:ext uri="{FF2B5EF4-FFF2-40B4-BE49-F238E27FC236}">
                <a16:creationId xmlns:a16="http://schemas.microsoft.com/office/drawing/2014/main" id="{BAE6F511-7418-9E4A-BDCD-68C394B6C06D}"/>
              </a:ext>
            </a:extLst>
          </p:cNvPr>
          <p:cNvSpPr txBox="1">
            <a:spLocks/>
          </p:cNvSpPr>
          <p:nvPr/>
        </p:nvSpPr>
        <p:spPr>
          <a:xfrm>
            <a:off x="2192417" y="3427697"/>
            <a:ext cx="3724996" cy="804451"/>
          </a:xfrm>
          <a:prstGeom prst="rect">
            <a:avLst/>
          </a:prstGeom>
        </p:spPr>
        <p:txBody>
          <a:bodyPr vert="horz" wrap="square" lIns="45720" tIns="22860" rIns="45720" bIns="22860" rtlCol="0" anchor="ctr">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500"/>
              </a:lnSpc>
            </a:pPr>
            <a:r>
              <a:rPr lang="en-US" sz="1067" b="1" dirty="0">
                <a:solidFill>
                  <a:schemeClr val="bg1"/>
                </a:solidFill>
                <a:latin typeface="Poppins" pitchFamily="2" charset="77"/>
                <a:cs typeface="Poppins" pitchFamily="2" charset="77"/>
              </a:rPr>
              <a:t> COST BENEFIT ANALYSIS</a:t>
            </a:r>
          </a:p>
          <a:p>
            <a:pPr algn="l"/>
            <a:r>
              <a:rPr lang="en-US" sz="1000" dirty="0">
                <a:solidFill>
                  <a:schemeClr val="bg1"/>
                </a:solidFill>
                <a:latin typeface="Lato Light" panose="020F0502020204030203" pitchFamily="34" charset="0"/>
              </a:rPr>
              <a:t>Many consider this to be one of the most critical parts of a business case, as it is often the costs or savings generated by a project that receives final approval to continue</a:t>
            </a:r>
          </a:p>
        </p:txBody>
      </p:sp>
      <p:sp>
        <p:nvSpPr>
          <p:cNvPr id="31" name="Subtitle 2">
            <a:extLst>
              <a:ext uri="{FF2B5EF4-FFF2-40B4-BE49-F238E27FC236}">
                <a16:creationId xmlns:a16="http://schemas.microsoft.com/office/drawing/2014/main" id="{C1D347EF-D8EE-D943-85CB-ABC4E3726025}"/>
              </a:ext>
            </a:extLst>
          </p:cNvPr>
          <p:cNvSpPr txBox="1">
            <a:spLocks/>
          </p:cNvSpPr>
          <p:nvPr/>
        </p:nvSpPr>
        <p:spPr>
          <a:xfrm>
            <a:off x="2192416" y="5585244"/>
            <a:ext cx="3687749" cy="787395"/>
          </a:xfrm>
          <a:prstGeom prst="rect">
            <a:avLst/>
          </a:prstGeom>
        </p:spPr>
        <p:txBody>
          <a:bodyPr vert="horz" wrap="square" lIns="45720" tIns="22860" rIns="45720" bIns="22860" rtlCol="0" anchor="ctr">
            <a:spAutoFit/>
          </a:bodyPr>
          <a:lstStyle>
            <a:defPPr>
              <a:defRPr lang="en-US"/>
            </a:defPPr>
            <a:lvl1pPr marL="0" indent="0" algn="r" defTabSz="1087636" eaLnBrk="1" latinLnBrk="0" hangingPunct="1">
              <a:lnSpc>
                <a:spcPts val="1125"/>
              </a:lnSpc>
              <a:spcBef>
                <a:spcPct val="20000"/>
              </a:spcBef>
              <a:buFont typeface="Arial"/>
              <a:buNone/>
              <a:defRPr sz="800" b="1">
                <a:solidFill>
                  <a:schemeClr val="bg1"/>
                </a:solidFill>
                <a:latin typeface="Poppins" pitchFamily="2" charset="77"/>
                <a:ea typeface="+mn-ea"/>
                <a:cs typeface="Poppins" pitchFamily="2"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pPr algn="l"/>
            <a:r>
              <a:rPr lang="en-US" sz="1067" dirty="0"/>
              <a:t>INVESTMENT APPRAISAL</a:t>
            </a:r>
          </a:p>
          <a:p>
            <a:pPr algn="l"/>
            <a:r>
              <a:rPr lang="en-US" sz="1067" b="0" dirty="0"/>
              <a:t>This is the formal financial evaluation of your project. Most organizations have a methodology that they approve (or even mandate) for assessing the net financial cost or benefit. …</a:t>
            </a:r>
          </a:p>
        </p:txBody>
      </p:sp>
      <p:sp>
        <p:nvSpPr>
          <p:cNvPr id="32" name="Subtitle 2">
            <a:extLst>
              <a:ext uri="{FF2B5EF4-FFF2-40B4-BE49-F238E27FC236}">
                <a16:creationId xmlns:a16="http://schemas.microsoft.com/office/drawing/2014/main" id="{225DBE74-BC36-FE46-9B5C-D129D3BB7A6E}"/>
              </a:ext>
            </a:extLst>
          </p:cNvPr>
          <p:cNvSpPr txBox="1">
            <a:spLocks/>
          </p:cNvSpPr>
          <p:nvPr/>
        </p:nvSpPr>
        <p:spPr>
          <a:xfrm>
            <a:off x="6321515" y="2381131"/>
            <a:ext cx="3447131" cy="804451"/>
          </a:xfrm>
          <a:prstGeom prst="rect">
            <a:avLst/>
          </a:prstGeom>
        </p:spPr>
        <p:txBody>
          <a:bodyPr vert="horz" wrap="square" lIns="45720" tIns="22860" rIns="45720" bIns="22860" rtlCol="0" anchor="ctr">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1500"/>
              </a:lnSpc>
            </a:pPr>
            <a:r>
              <a:rPr lang="en-US" sz="1067" b="1" dirty="0">
                <a:solidFill>
                  <a:schemeClr val="bg1"/>
                </a:solidFill>
                <a:latin typeface="Poppins" pitchFamily="2" charset="77"/>
                <a:cs typeface="Poppins" pitchFamily="2" charset="77"/>
              </a:rPr>
              <a:t>STRATEGIC ALIGNMENT</a:t>
            </a:r>
            <a:endParaRPr lang="en-US" sz="10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endParaRPr>
          </a:p>
          <a:p>
            <a:pPr algn="r"/>
            <a:r>
              <a:rPr lang="en-US" sz="1000" dirty="0">
                <a:solidFill>
                  <a:schemeClr val="bg1"/>
                </a:solidFill>
                <a:latin typeface="Lato Light" panose="020F0502020204030203" pitchFamily="34" charset="0"/>
              </a:rPr>
              <a:t>All projects should support the organization's strategy and strategic plans to add value and maintain executive and organizational support.  ….</a:t>
            </a:r>
          </a:p>
        </p:txBody>
      </p:sp>
      <p:sp>
        <p:nvSpPr>
          <p:cNvPr id="33" name="Subtitle 2">
            <a:extLst>
              <a:ext uri="{FF2B5EF4-FFF2-40B4-BE49-F238E27FC236}">
                <a16:creationId xmlns:a16="http://schemas.microsoft.com/office/drawing/2014/main" id="{BB5BE425-5F0E-E140-AC95-1911A8CB999C}"/>
              </a:ext>
            </a:extLst>
          </p:cNvPr>
          <p:cNvSpPr txBox="1">
            <a:spLocks/>
          </p:cNvSpPr>
          <p:nvPr/>
        </p:nvSpPr>
        <p:spPr>
          <a:xfrm>
            <a:off x="6321515" y="4505694"/>
            <a:ext cx="3447131" cy="809004"/>
          </a:xfrm>
          <a:prstGeom prst="rect">
            <a:avLst/>
          </a:prstGeom>
        </p:spPr>
        <p:txBody>
          <a:bodyPr vert="horz" wrap="square" lIns="45720" tIns="22860" rIns="45720" bIns="22860" rtlCol="0" anchor="ctr">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1500"/>
              </a:lnSpc>
            </a:pPr>
            <a:r>
              <a:rPr lang="en-US" sz="1067" b="1" dirty="0">
                <a:solidFill>
                  <a:schemeClr val="bg1"/>
                </a:solidFill>
                <a:latin typeface="Poppins" pitchFamily="2" charset="77"/>
                <a:cs typeface="Poppins" pitchFamily="2" charset="77"/>
              </a:rPr>
              <a:t>ALTERNATIVE ANALYSIS</a:t>
            </a:r>
          </a:p>
          <a:p>
            <a:pPr algn="r"/>
            <a:r>
              <a:rPr lang="en-US" sz="1000" dirty="0">
                <a:solidFill>
                  <a:schemeClr val="bg1"/>
                </a:solidFill>
                <a:latin typeface="Lato Light" panose="020F0502020204030203" pitchFamily="34" charset="0"/>
              </a:rPr>
              <a:t>All business problems may be addressed by any number of alternative projects.  While the business case is the result of having selected one such option…</a:t>
            </a:r>
            <a:endParaRPr lang="en-US" sz="1067" dirty="0"/>
          </a:p>
        </p:txBody>
      </p:sp>
      <p:sp>
        <p:nvSpPr>
          <p:cNvPr id="40" name="TextBox 39">
            <a:extLst>
              <a:ext uri="{FF2B5EF4-FFF2-40B4-BE49-F238E27FC236}">
                <a16:creationId xmlns:a16="http://schemas.microsoft.com/office/drawing/2014/main" id="{F03E6D76-738C-F246-A45B-555E9DA715E0}"/>
              </a:ext>
            </a:extLst>
          </p:cNvPr>
          <p:cNvSpPr txBox="1"/>
          <p:nvPr/>
        </p:nvSpPr>
        <p:spPr>
          <a:xfrm>
            <a:off x="3151934" y="306187"/>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41" name="TextBox 40">
            <a:extLst>
              <a:ext uri="{FF2B5EF4-FFF2-40B4-BE49-F238E27FC236}">
                <a16:creationId xmlns:a16="http://schemas.microsoft.com/office/drawing/2014/main" id="{A9FA4DD5-3751-EB40-9E43-893A7DFB8463}"/>
              </a:ext>
            </a:extLst>
          </p:cNvPr>
          <p:cNvSpPr txBox="1"/>
          <p:nvPr/>
        </p:nvSpPr>
        <p:spPr>
          <a:xfrm>
            <a:off x="4009499" y="787594"/>
            <a:ext cx="4173002" cy="276999"/>
          </a:xfrm>
          <a:prstGeom prst="rect">
            <a:avLst/>
          </a:prstGeom>
          <a:noFill/>
        </p:spPr>
        <p:txBody>
          <a:bodyPr wrap="none" rtlCol="0">
            <a:spAutoFit/>
          </a:bodyPr>
          <a:lstStyle/>
          <a:p>
            <a:pPr algn="ctr"/>
            <a:r>
              <a:rPr lang="en-US" sz="1200" spc="151" dirty="0">
                <a:solidFill>
                  <a:schemeClr val="bg1">
                    <a:lumMod val="65000"/>
                  </a:schemeClr>
                </a:solidFill>
                <a:latin typeface="Poppins Light" pitchFamily="2" charset="77"/>
                <a:cs typeface="Poppins Light" pitchFamily="2" charset="77"/>
              </a:rPr>
              <a:t>WRITE brought to you by www.mp4pm.club</a:t>
            </a:r>
          </a:p>
        </p:txBody>
      </p:sp>
      <p:sp>
        <p:nvSpPr>
          <p:cNvPr id="39" name="Freeform 41">
            <a:extLst>
              <a:ext uri="{FF2B5EF4-FFF2-40B4-BE49-F238E27FC236}">
                <a16:creationId xmlns:a16="http://schemas.microsoft.com/office/drawing/2014/main" id="{01552AC8-C969-4FFF-A9C7-8C9CAE2201B7}"/>
              </a:ext>
            </a:extLst>
          </p:cNvPr>
          <p:cNvSpPr>
            <a:spLocks noChangeArrowheads="1"/>
          </p:cNvSpPr>
          <p:nvPr/>
        </p:nvSpPr>
        <p:spPr bwMode="auto">
          <a:xfrm>
            <a:off x="1394529" y="1464751"/>
            <a:ext cx="390739" cy="416447"/>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42" name="Freeform 31">
            <a:extLst>
              <a:ext uri="{FF2B5EF4-FFF2-40B4-BE49-F238E27FC236}">
                <a16:creationId xmlns:a16="http://schemas.microsoft.com/office/drawing/2014/main" id="{CDF305EC-759F-4906-87A3-BB3A848DAD46}"/>
              </a:ext>
            </a:extLst>
          </p:cNvPr>
          <p:cNvSpPr>
            <a:spLocks noChangeArrowheads="1"/>
          </p:cNvSpPr>
          <p:nvPr/>
        </p:nvSpPr>
        <p:spPr bwMode="auto">
          <a:xfrm>
            <a:off x="10082647" y="2495794"/>
            <a:ext cx="630339" cy="58720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3" name="Freeform 13">
            <a:extLst>
              <a:ext uri="{FF2B5EF4-FFF2-40B4-BE49-F238E27FC236}">
                <a16:creationId xmlns:a16="http://schemas.microsoft.com/office/drawing/2014/main" id="{CA1D9E45-AEFF-4713-80FE-C71EE5026141}"/>
              </a:ext>
            </a:extLst>
          </p:cNvPr>
          <p:cNvSpPr>
            <a:spLocks noChangeArrowheads="1"/>
          </p:cNvSpPr>
          <p:nvPr/>
        </p:nvSpPr>
        <p:spPr bwMode="auto">
          <a:xfrm>
            <a:off x="1394529" y="3559713"/>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4" name="Freeform 91">
            <a:extLst>
              <a:ext uri="{FF2B5EF4-FFF2-40B4-BE49-F238E27FC236}">
                <a16:creationId xmlns:a16="http://schemas.microsoft.com/office/drawing/2014/main" id="{3C41D735-B9A0-4677-8CE2-FB16E1D6AAA0}"/>
              </a:ext>
            </a:extLst>
          </p:cNvPr>
          <p:cNvSpPr>
            <a:spLocks noChangeArrowheads="1"/>
          </p:cNvSpPr>
          <p:nvPr/>
        </p:nvSpPr>
        <p:spPr bwMode="auto">
          <a:xfrm>
            <a:off x="10078351" y="4623133"/>
            <a:ext cx="634635" cy="584776"/>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45" name="Freeform 89">
            <a:extLst>
              <a:ext uri="{FF2B5EF4-FFF2-40B4-BE49-F238E27FC236}">
                <a16:creationId xmlns:a16="http://schemas.microsoft.com/office/drawing/2014/main" id="{1522FCA6-7E63-437E-9971-C68A7A353137}"/>
              </a:ext>
            </a:extLst>
          </p:cNvPr>
          <p:cNvSpPr>
            <a:spLocks noChangeArrowheads="1"/>
          </p:cNvSpPr>
          <p:nvPr/>
        </p:nvSpPr>
        <p:spPr bwMode="auto">
          <a:xfrm>
            <a:off x="1394530" y="5751269"/>
            <a:ext cx="570748" cy="459979"/>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1754912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hape 31596">
            <a:extLst>
              <a:ext uri="{FF2B5EF4-FFF2-40B4-BE49-F238E27FC236}">
                <a16:creationId xmlns:a16="http://schemas.microsoft.com/office/drawing/2014/main" id="{116F1F4F-1F1B-F744-A81C-AB895356C9AC}"/>
              </a:ext>
            </a:extLst>
          </p:cNvPr>
          <p:cNvSpPr/>
          <p:nvPr/>
        </p:nvSpPr>
        <p:spPr>
          <a:xfrm rot="5400000" flipH="1">
            <a:off x="6261237" y="1385174"/>
            <a:ext cx="2421699" cy="2421697"/>
          </a:xfrm>
          <a:custGeom>
            <a:avLst/>
            <a:gdLst/>
            <a:ahLst/>
            <a:cxnLst>
              <a:cxn ang="0">
                <a:pos x="wd2" y="hd2"/>
              </a:cxn>
              <a:cxn ang="5400000">
                <a:pos x="wd2" y="hd2"/>
              </a:cxn>
              <a:cxn ang="10800000">
                <a:pos x="wd2" y="hd2"/>
              </a:cxn>
              <a:cxn ang="16200000">
                <a:pos x="wd2" y="hd2"/>
              </a:cxn>
            </a:cxnLst>
            <a:rect l="0" t="0" r="r" b="b"/>
            <a:pathLst>
              <a:path w="21600" h="21600" extrusionOk="0">
                <a:moveTo>
                  <a:pt x="529" y="529"/>
                </a:moveTo>
                <a:cubicBezTo>
                  <a:pt x="201" y="857"/>
                  <a:pt x="0" y="1311"/>
                  <a:pt x="0" y="1811"/>
                </a:cubicBezTo>
                <a:lnTo>
                  <a:pt x="0" y="12484"/>
                </a:lnTo>
                <a:cubicBezTo>
                  <a:pt x="0" y="12985"/>
                  <a:pt x="201" y="13439"/>
                  <a:pt x="529" y="13767"/>
                </a:cubicBezTo>
                <a:lnTo>
                  <a:pt x="8362" y="21600"/>
                </a:lnTo>
                <a:lnTo>
                  <a:pt x="21600" y="8362"/>
                </a:lnTo>
                <a:lnTo>
                  <a:pt x="13767" y="529"/>
                </a:lnTo>
                <a:cubicBezTo>
                  <a:pt x="13439" y="201"/>
                  <a:pt x="12985" y="0"/>
                  <a:pt x="12484" y="0"/>
                </a:cubicBezTo>
                <a:lnTo>
                  <a:pt x="1811" y="0"/>
                </a:lnTo>
                <a:cubicBezTo>
                  <a:pt x="1311" y="0"/>
                  <a:pt x="857" y="201"/>
                  <a:pt x="529" y="529"/>
                </a:cubicBez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7" name="Shape 31601">
            <a:extLst>
              <a:ext uri="{FF2B5EF4-FFF2-40B4-BE49-F238E27FC236}">
                <a16:creationId xmlns:a16="http://schemas.microsoft.com/office/drawing/2014/main" id="{ECA7C758-DD5F-A546-BADF-9A9905AFEA48}"/>
              </a:ext>
            </a:extLst>
          </p:cNvPr>
          <p:cNvSpPr/>
          <p:nvPr/>
        </p:nvSpPr>
        <p:spPr>
          <a:xfrm rot="5400000">
            <a:off x="6261237" y="3979104"/>
            <a:ext cx="2421697" cy="2421697"/>
          </a:xfrm>
          <a:custGeom>
            <a:avLst/>
            <a:gdLst/>
            <a:ahLst/>
            <a:cxnLst>
              <a:cxn ang="0">
                <a:pos x="wd2" y="hd2"/>
              </a:cxn>
              <a:cxn ang="5400000">
                <a:pos x="wd2" y="hd2"/>
              </a:cxn>
              <a:cxn ang="10800000">
                <a:pos x="wd2" y="hd2"/>
              </a:cxn>
              <a:cxn ang="16200000">
                <a:pos x="wd2" y="hd2"/>
              </a:cxn>
            </a:cxnLst>
            <a:rect l="0" t="0" r="r" b="b"/>
            <a:pathLst>
              <a:path w="21600" h="21600" extrusionOk="0">
                <a:moveTo>
                  <a:pt x="529" y="529"/>
                </a:moveTo>
                <a:cubicBezTo>
                  <a:pt x="201" y="857"/>
                  <a:pt x="0" y="1311"/>
                  <a:pt x="0" y="1811"/>
                </a:cubicBezTo>
                <a:lnTo>
                  <a:pt x="0" y="12484"/>
                </a:lnTo>
                <a:cubicBezTo>
                  <a:pt x="0" y="12985"/>
                  <a:pt x="201" y="13439"/>
                  <a:pt x="529" y="13767"/>
                </a:cubicBezTo>
                <a:lnTo>
                  <a:pt x="8362" y="21600"/>
                </a:lnTo>
                <a:lnTo>
                  <a:pt x="21600" y="8362"/>
                </a:lnTo>
                <a:lnTo>
                  <a:pt x="13767" y="529"/>
                </a:lnTo>
                <a:cubicBezTo>
                  <a:pt x="13439" y="201"/>
                  <a:pt x="12985" y="0"/>
                  <a:pt x="12484" y="0"/>
                </a:cubicBezTo>
                <a:lnTo>
                  <a:pt x="1811" y="0"/>
                </a:lnTo>
                <a:cubicBezTo>
                  <a:pt x="1311" y="0"/>
                  <a:pt x="857" y="201"/>
                  <a:pt x="529" y="529"/>
                </a:cubicBez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3" name="Shape 31606">
            <a:extLst>
              <a:ext uri="{FF2B5EF4-FFF2-40B4-BE49-F238E27FC236}">
                <a16:creationId xmlns:a16="http://schemas.microsoft.com/office/drawing/2014/main" id="{1FD99F12-A70C-FE44-90B7-D53D0AD8B5F0}"/>
              </a:ext>
            </a:extLst>
          </p:cNvPr>
          <p:cNvSpPr/>
          <p:nvPr/>
        </p:nvSpPr>
        <p:spPr>
          <a:xfrm rot="16200000">
            <a:off x="8855904" y="1385172"/>
            <a:ext cx="2421697" cy="2421699"/>
          </a:xfrm>
          <a:custGeom>
            <a:avLst/>
            <a:gdLst/>
            <a:ahLst/>
            <a:cxnLst>
              <a:cxn ang="0">
                <a:pos x="wd2" y="hd2"/>
              </a:cxn>
              <a:cxn ang="5400000">
                <a:pos x="wd2" y="hd2"/>
              </a:cxn>
              <a:cxn ang="10800000">
                <a:pos x="wd2" y="hd2"/>
              </a:cxn>
              <a:cxn ang="16200000">
                <a:pos x="wd2" y="hd2"/>
              </a:cxn>
            </a:cxnLst>
            <a:rect l="0" t="0" r="r" b="b"/>
            <a:pathLst>
              <a:path w="21600" h="21600" extrusionOk="0">
                <a:moveTo>
                  <a:pt x="529" y="529"/>
                </a:moveTo>
                <a:cubicBezTo>
                  <a:pt x="201" y="857"/>
                  <a:pt x="0" y="1311"/>
                  <a:pt x="0" y="1811"/>
                </a:cubicBezTo>
                <a:lnTo>
                  <a:pt x="0" y="12484"/>
                </a:lnTo>
                <a:cubicBezTo>
                  <a:pt x="0" y="12985"/>
                  <a:pt x="201" y="13439"/>
                  <a:pt x="529" y="13767"/>
                </a:cubicBezTo>
                <a:lnTo>
                  <a:pt x="8362" y="21600"/>
                </a:lnTo>
                <a:lnTo>
                  <a:pt x="21600" y="8362"/>
                </a:lnTo>
                <a:lnTo>
                  <a:pt x="13767" y="529"/>
                </a:lnTo>
                <a:cubicBezTo>
                  <a:pt x="13439" y="201"/>
                  <a:pt x="12985" y="0"/>
                  <a:pt x="12484" y="0"/>
                </a:cubicBezTo>
                <a:lnTo>
                  <a:pt x="1811" y="0"/>
                </a:lnTo>
                <a:cubicBezTo>
                  <a:pt x="1311" y="0"/>
                  <a:pt x="857" y="201"/>
                  <a:pt x="529" y="529"/>
                </a:cubicBez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9" name="Shape 31611">
            <a:extLst>
              <a:ext uri="{FF2B5EF4-FFF2-40B4-BE49-F238E27FC236}">
                <a16:creationId xmlns:a16="http://schemas.microsoft.com/office/drawing/2014/main" id="{C8BB4F04-198C-E84A-B933-16C7F67465CE}"/>
              </a:ext>
            </a:extLst>
          </p:cNvPr>
          <p:cNvSpPr/>
          <p:nvPr/>
        </p:nvSpPr>
        <p:spPr>
          <a:xfrm rot="16200000" flipH="1">
            <a:off x="8855904" y="3979104"/>
            <a:ext cx="2421697" cy="2421697"/>
          </a:xfrm>
          <a:custGeom>
            <a:avLst/>
            <a:gdLst/>
            <a:ahLst/>
            <a:cxnLst>
              <a:cxn ang="0">
                <a:pos x="wd2" y="hd2"/>
              </a:cxn>
              <a:cxn ang="5400000">
                <a:pos x="wd2" y="hd2"/>
              </a:cxn>
              <a:cxn ang="10800000">
                <a:pos x="wd2" y="hd2"/>
              </a:cxn>
              <a:cxn ang="16200000">
                <a:pos x="wd2" y="hd2"/>
              </a:cxn>
            </a:cxnLst>
            <a:rect l="0" t="0" r="r" b="b"/>
            <a:pathLst>
              <a:path w="21600" h="21600" extrusionOk="0">
                <a:moveTo>
                  <a:pt x="529" y="529"/>
                </a:moveTo>
                <a:cubicBezTo>
                  <a:pt x="201" y="857"/>
                  <a:pt x="0" y="1311"/>
                  <a:pt x="0" y="1811"/>
                </a:cubicBezTo>
                <a:lnTo>
                  <a:pt x="0" y="12484"/>
                </a:lnTo>
                <a:cubicBezTo>
                  <a:pt x="0" y="12985"/>
                  <a:pt x="201" y="13439"/>
                  <a:pt x="529" y="13767"/>
                </a:cubicBezTo>
                <a:lnTo>
                  <a:pt x="8362" y="21600"/>
                </a:lnTo>
                <a:lnTo>
                  <a:pt x="21600" y="8362"/>
                </a:lnTo>
                <a:lnTo>
                  <a:pt x="13767" y="529"/>
                </a:lnTo>
                <a:cubicBezTo>
                  <a:pt x="13439" y="201"/>
                  <a:pt x="12985" y="0"/>
                  <a:pt x="12484" y="0"/>
                </a:cubicBezTo>
                <a:lnTo>
                  <a:pt x="1811" y="0"/>
                </a:lnTo>
                <a:cubicBezTo>
                  <a:pt x="1311" y="0"/>
                  <a:pt x="857" y="201"/>
                  <a:pt x="529" y="529"/>
                </a:cubicBez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5" name="TextBox 44">
            <a:extLst>
              <a:ext uri="{FF2B5EF4-FFF2-40B4-BE49-F238E27FC236}">
                <a16:creationId xmlns:a16="http://schemas.microsoft.com/office/drawing/2014/main" id="{83C79087-5D53-B14C-8DBD-C276FA463CB3}"/>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46" name="TextBox 45">
            <a:extLst>
              <a:ext uri="{FF2B5EF4-FFF2-40B4-BE49-F238E27FC236}">
                <a16:creationId xmlns:a16="http://schemas.microsoft.com/office/drawing/2014/main" id="{21F9C529-1850-DF4D-AB69-1AAA2306F52C}"/>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51" name="Freeform 41">
            <a:extLst>
              <a:ext uri="{FF2B5EF4-FFF2-40B4-BE49-F238E27FC236}">
                <a16:creationId xmlns:a16="http://schemas.microsoft.com/office/drawing/2014/main" id="{2F60C152-C3B8-3940-88BC-29C574762205}"/>
              </a:ext>
            </a:extLst>
          </p:cNvPr>
          <p:cNvSpPr>
            <a:spLocks noChangeArrowheads="1"/>
          </p:cNvSpPr>
          <p:nvPr/>
        </p:nvSpPr>
        <p:spPr bwMode="auto">
          <a:xfrm>
            <a:off x="7892631" y="2999593"/>
            <a:ext cx="456271" cy="486288"/>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52" name="TextBox 51">
            <a:extLst>
              <a:ext uri="{FF2B5EF4-FFF2-40B4-BE49-F238E27FC236}">
                <a16:creationId xmlns:a16="http://schemas.microsoft.com/office/drawing/2014/main" id="{E85E37E5-58DF-4747-A235-2105C59CB78B}"/>
              </a:ext>
            </a:extLst>
          </p:cNvPr>
          <p:cNvSpPr txBox="1"/>
          <p:nvPr/>
        </p:nvSpPr>
        <p:spPr>
          <a:xfrm rot="18900000">
            <a:off x="6500915" y="2143111"/>
            <a:ext cx="1615723" cy="584775"/>
          </a:xfrm>
          <a:prstGeom prst="rect">
            <a:avLst/>
          </a:prstGeom>
          <a:noFill/>
        </p:spPr>
        <p:txBody>
          <a:bodyPr wrap="square" rtlCol="0" anchor="t">
            <a:spAutoFit/>
          </a:bodyPr>
          <a:lstStyle/>
          <a:p>
            <a:pPr algn="ctr"/>
            <a:r>
              <a:rPr lang="en-US" sz="1600" b="1" dirty="0">
                <a:solidFill>
                  <a:schemeClr val="bg1"/>
                </a:solidFill>
                <a:latin typeface="Poppins" pitchFamily="2" charset="77"/>
                <a:cs typeface="Poppins" pitchFamily="2" charset="77"/>
              </a:rPr>
              <a:t>EXECUTIVE SUMMARY</a:t>
            </a:r>
          </a:p>
        </p:txBody>
      </p:sp>
      <p:sp>
        <p:nvSpPr>
          <p:cNvPr id="54" name="TextBox 53">
            <a:extLst>
              <a:ext uri="{FF2B5EF4-FFF2-40B4-BE49-F238E27FC236}">
                <a16:creationId xmlns:a16="http://schemas.microsoft.com/office/drawing/2014/main" id="{C02059BF-CAB9-0F45-8871-B1EF3EEBDA75}"/>
              </a:ext>
            </a:extLst>
          </p:cNvPr>
          <p:cNvSpPr txBox="1"/>
          <p:nvPr/>
        </p:nvSpPr>
        <p:spPr>
          <a:xfrm rot="18900000">
            <a:off x="9405479" y="5047675"/>
            <a:ext cx="1615723" cy="584775"/>
          </a:xfrm>
          <a:prstGeom prst="rect">
            <a:avLst/>
          </a:prstGeom>
          <a:noFill/>
        </p:spPr>
        <p:txBody>
          <a:bodyPr wrap="square" rtlCol="0" anchor="b">
            <a:spAutoFit/>
          </a:bodyPr>
          <a:lstStyle/>
          <a:p>
            <a:pPr algn="ctr"/>
            <a:r>
              <a:rPr lang="en-US" sz="1600" b="1" dirty="0">
                <a:solidFill>
                  <a:schemeClr val="bg1"/>
                </a:solidFill>
                <a:latin typeface="Poppins" pitchFamily="2" charset="77"/>
                <a:cs typeface="Poppins" pitchFamily="2" charset="77"/>
              </a:rPr>
              <a:t>COST BENEFIT ANALYSIS</a:t>
            </a:r>
          </a:p>
        </p:txBody>
      </p:sp>
      <p:sp>
        <p:nvSpPr>
          <p:cNvPr id="55" name="TextBox 54">
            <a:extLst>
              <a:ext uri="{FF2B5EF4-FFF2-40B4-BE49-F238E27FC236}">
                <a16:creationId xmlns:a16="http://schemas.microsoft.com/office/drawing/2014/main" id="{00E5D673-25F0-1945-8383-EDDA539ABB29}"/>
              </a:ext>
            </a:extLst>
          </p:cNvPr>
          <p:cNvSpPr txBox="1"/>
          <p:nvPr/>
        </p:nvSpPr>
        <p:spPr>
          <a:xfrm rot="2700000">
            <a:off x="9405479" y="2143111"/>
            <a:ext cx="1615723" cy="584775"/>
          </a:xfrm>
          <a:prstGeom prst="rect">
            <a:avLst/>
          </a:prstGeom>
          <a:noFill/>
        </p:spPr>
        <p:txBody>
          <a:bodyPr wrap="square" rtlCol="0" anchor="t">
            <a:spAutoFit/>
          </a:bodyPr>
          <a:lstStyle/>
          <a:p>
            <a:pPr algn="ctr"/>
            <a:r>
              <a:rPr lang="en-US" sz="1600" b="1" dirty="0">
                <a:solidFill>
                  <a:schemeClr val="bg1"/>
                </a:solidFill>
                <a:latin typeface="Poppins" pitchFamily="2" charset="77"/>
                <a:cs typeface="Poppins" pitchFamily="2" charset="77"/>
              </a:rPr>
              <a:t>STRATEGIC ALIGNMENT</a:t>
            </a:r>
          </a:p>
        </p:txBody>
      </p:sp>
      <p:sp>
        <p:nvSpPr>
          <p:cNvPr id="56" name="TextBox 55">
            <a:extLst>
              <a:ext uri="{FF2B5EF4-FFF2-40B4-BE49-F238E27FC236}">
                <a16:creationId xmlns:a16="http://schemas.microsoft.com/office/drawing/2014/main" id="{303B0C7A-77A5-104C-8A5C-E0448B7DBBA5}"/>
              </a:ext>
            </a:extLst>
          </p:cNvPr>
          <p:cNvSpPr txBox="1"/>
          <p:nvPr/>
        </p:nvSpPr>
        <p:spPr>
          <a:xfrm rot="2700000">
            <a:off x="6509879" y="5047675"/>
            <a:ext cx="1615723" cy="584775"/>
          </a:xfrm>
          <a:prstGeom prst="rect">
            <a:avLst/>
          </a:prstGeom>
          <a:noFill/>
        </p:spPr>
        <p:txBody>
          <a:bodyPr wrap="square" rtlCol="0" anchor="b">
            <a:spAutoFit/>
          </a:bodyPr>
          <a:lstStyle/>
          <a:p>
            <a:pPr algn="ctr"/>
            <a:r>
              <a:rPr lang="en-US" sz="1600" b="1" dirty="0">
                <a:solidFill>
                  <a:schemeClr val="bg1"/>
                </a:solidFill>
                <a:latin typeface="Poppins" pitchFamily="2" charset="77"/>
                <a:cs typeface="Poppins" pitchFamily="2" charset="77"/>
              </a:rPr>
              <a:t>ALTERNATIVE ANALYSIS</a:t>
            </a:r>
          </a:p>
        </p:txBody>
      </p:sp>
      <p:sp>
        <p:nvSpPr>
          <p:cNvPr id="57" name="Rectangle 56">
            <a:extLst>
              <a:ext uri="{FF2B5EF4-FFF2-40B4-BE49-F238E27FC236}">
                <a16:creationId xmlns:a16="http://schemas.microsoft.com/office/drawing/2014/main" id="{CA04DFAA-3D04-D149-997A-7C07B387B2EA}"/>
              </a:ext>
            </a:extLst>
          </p:cNvPr>
          <p:cNvSpPr/>
          <p:nvPr/>
        </p:nvSpPr>
        <p:spPr>
          <a:xfrm>
            <a:off x="927101" y="1487646"/>
            <a:ext cx="282303" cy="2823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58" name="TextBox 57">
            <a:extLst>
              <a:ext uri="{FF2B5EF4-FFF2-40B4-BE49-F238E27FC236}">
                <a16:creationId xmlns:a16="http://schemas.microsoft.com/office/drawing/2014/main" id="{06E01F91-3AAE-D249-9E45-3AAF83A0E000}"/>
              </a:ext>
            </a:extLst>
          </p:cNvPr>
          <p:cNvSpPr txBox="1"/>
          <p:nvPr/>
        </p:nvSpPr>
        <p:spPr>
          <a:xfrm>
            <a:off x="1380967" y="1707264"/>
            <a:ext cx="4466339"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sections of the business case have been written.  </a:t>
            </a:r>
            <a:endParaRPr lang="de-DE" sz="1200" dirty="0"/>
          </a:p>
        </p:txBody>
      </p:sp>
      <p:sp>
        <p:nvSpPr>
          <p:cNvPr id="59" name="TextBox 58">
            <a:extLst>
              <a:ext uri="{FF2B5EF4-FFF2-40B4-BE49-F238E27FC236}">
                <a16:creationId xmlns:a16="http://schemas.microsoft.com/office/drawing/2014/main" id="{C5A7871A-6242-D94A-8BAB-3F8B0F857459}"/>
              </a:ext>
            </a:extLst>
          </p:cNvPr>
          <p:cNvSpPr txBox="1"/>
          <p:nvPr/>
        </p:nvSpPr>
        <p:spPr>
          <a:xfrm>
            <a:off x="1380968" y="1441479"/>
            <a:ext cx="2411238" cy="338554"/>
          </a:xfrm>
          <a:prstGeom prst="rect">
            <a:avLst/>
          </a:prstGeom>
          <a:noFill/>
        </p:spPr>
        <p:txBody>
          <a:bodyPr wrap="none" rtlCol="0" anchor="b">
            <a:spAutoFit/>
          </a:bodyPr>
          <a:lstStyle/>
          <a:p>
            <a:r>
              <a:rPr lang="en-US" sz="1600" b="1" dirty="0">
                <a:solidFill>
                  <a:schemeClr val="tx2"/>
                </a:solidFill>
                <a:latin typeface="Poppins" pitchFamily="2" charset="77"/>
                <a:cs typeface="Poppins" pitchFamily="2" charset="77"/>
              </a:rPr>
              <a:t>EXECUTIVE SUMMARY</a:t>
            </a:r>
          </a:p>
        </p:txBody>
      </p:sp>
      <p:sp>
        <p:nvSpPr>
          <p:cNvPr id="63" name="Rectangle 62">
            <a:extLst>
              <a:ext uri="{FF2B5EF4-FFF2-40B4-BE49-F238E27FC236}">
                <a16:creationId xmlns:a16="http://schemas.microsoft.com/office/drawing/2014/main" id="{08104E1F-76FE-1F46-A7A2-A03164E40BC6}"/>
              </a:ext>
            </a:extLst>
          </p:cNvPr>
          <p:cNvSpPr/>
          <p:nvPr/>
        </p:nvSpPr>
        <p:spPr>
          <a:xfrm>
            <a:off x="927101" y="2832734"/>
            <a:ext cx="282303" cy="2823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64" name="TextBox 63">
            <a:extLst>
              <a:ext uri="{FF2B5EF4-FFF2-40B4-BE49-F238E27FC236}">
                <a16:creationId xmlns:a16="http://schemas.microsoft.com/office/drawing/2014/main" id="{5425F0BD-F292-C945-AF98-D90D743C3AD0}"/>
              </a:ext>
            </a:extLst>
          </p:cNvPr>
          <p:cNvSpPr txBox="1"/>
          <p:nvPr/>
        </p:nvSpPr>
        <p:spPr>
          <a:xfrm>
            <a:off x="1380969" y="3075257"/>
            <a:ext cx="4466337"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This section provides an overview of the organization's strategic plans related to the project.  </a:t>
            </a:r>
          </a:p>
        </p:txBody>
      </p:sp>
      <p:sp>
        <p:nvSpPr>
          <p:cNvPr id="65" name="TextBox 64">
            <a:extLst>
              <a:ext uri="{FF2B5EF4-FFF2-40B4-BE49-F238E27FC236}">
                <a16:creationId xmlns:a16="http://schemas.microsoft.com/office/drawing/2014/main" id="{C69F25CD-E57F-054E-AD06-2C690B765925}"/>
              </a:ext>
            </a:extLst>
          </p:cNvPr>
          <p:cNvSpPr txBox="1"/>
          <p:nvPr/>
        </p:nvSpPr>
        <p:spPr>
          <a:xfrm>
            <a:off x="1380968" y="2786569"/>
            <a:ext cx="2563522" cy="338554"/>
          </a:xfrm>
          <a:prstGeom prst="rect">
            <a:avLst/>
          </a:prstGeom>
          <a:noFill/>
        </p:spPr>
        <p:txBody>
          <a:bodyPr wrap="none" rtlCol="0" anchor="b">
            <a:spAutoFit/>
          </a:bodyPr>
          <a:lstStyle/>
          <a:p>
            <a:r>
              <a:rPr lang="en-US" sz="1600" b="1" dirty="0">
                <a:solidFill>
                  <a:schemeClr val="tx2"/>
                </a:solidFill>
                <a:latin typeface="Poppins" pitchFamily="2" charset="77"/>
                <a:cs typeface="Poppins" pitchFamily="2" charset="77"/>
              </a:rPr>
              <a:t>STRATEGIC ALIGNMENT</a:t>
            </a:r>
          </a:p>
        </p:txBody>
      </p:sp>
      <p:sp>
        <p:nvSpPr>
          <p:cNvPr id="67" name="Rectangle 66">
            <a:extLst>
              <a:ext uri="{FF2B5EF4-FFF2-40B4-BE49-F238E27FC236}">
                <a16:creationId xmlns:a16="http://schemas.microsoft.com/office/drawing/2014/main" id="{A80823DA-0749-6E4A-9710-C9CB42EF57DE}"/>
              </a:ext>
            </a:extLst>
          </p:cNvPr>
          <p:cNvSpPr/>
          <p:nvPr/>
        </p:nvSpPr>
        <p:spPr>
          <a:xfrm>
            <a:off x="927101" y="4177823"/>
            <a:ext cx="282303" cy="2823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68" name="TextBox 67">
            <a:extLst>
              <a:ext uri="{FF2B5EF4-FFF2-40B4-BE49-F238E27FC236}">
                <a16:creationId xmlns:a16="http://schemas.microsoft.com/office/drawing/2014/main" id="{0F300A5D-A44F-B440-A0AA-D094944C4DD1}"/>
              </a:ext>
            </a:extLst>
          </p:cNvPr>
          <p:cNvSpPr txBox="1"/>
          <p:nvPr/>
        </p:nvSpPr>
        <p:spPr>
          <a:xfrm>
            <a:off x="1380969" y="4489817"/>
            <a:ext cx="4466336" cy="592470"/>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  </a:t>
            </a:r>
          </a:p>
        </p:txBody>
      </p:sp>
      <p:sp>
        <p:nvSpPr>
          <p:cNvPr id="69" name="TextBox 68">
            <a:extLst>
              <a:ext uri="{FF2B5EF4-FFF2-40B4-BE49-F238E27FC236}">
                <a16:creationId xmlns:a16="http://schemas.microsoft.com/office/drawing/2014/main" id="{6E4481ED-C97C-1742-9CE8-2CE2A5D003FB}"/>
              </a:ext>
            </a:extLst>
          </p:cNvPr>
          <p:cNvSpPr txBox="1"/>
          <p:nvPr/>
        </p:nvSpPr>
        <p:spPr>
          <a:xfrm>
            <a:off x="1380968" y="4131657"/>
            <a:ext cx="2648482" cy="338554"/>
          </a:xfrm>
          <a:prstGeom prst="rect">
            <a:avLst/>
          </a:prstGeom>
          <a:noFill/>
        </p:spPr>
        <p:txBody>
          <a:bodyPr wrap="none" rtlCol="0" anchor="b">
            <a:spAutoFit/>
          </a:bodyPr>
          <a:lstStyle/>
          <a:p>
            <a:r>
              <a:rPr lang="en-US" sz="1600" b="1" dirty="0">
                <a:solidFill>
                  <a:schemeClr val="tx2"/>
                </a:solidFill>
                <a:latin typeface="Poppins" pitchFamily="2" charset="77"/>
                <a:cs typeface="Poppins" pitchFamily="2" charset="77"/>
              </a:rPr>
              <a:t>COST BENEFIT ANALYSIS</a:t>
            </a:r>
          </a:p>
        </p:txBody>
      </p:sp>
      <p:sp>
        <p:nvSpPr>
          <p:cNvPr id="71" name="Rectangle 70">
            <a:extLst>
              <a:ext uri="{FF2B5EF4-FFF2-40B4-BE49-F238E27FC236}">
                <a16:creationId xmlns:a16="http://schemas.microsoft.com/office/drawing/2014/main" id="{CBCFE93F-630D-0340-9F36-AA284301E458}"/>
              </a:ext>
            </a:extLst>
          </p:cNvPr>
          <p:cNvSpPr/>
          <p:nvPr/>
        </p:nvSpPr>
        <p:spPr>
          <a:xfrm>
            <a:off x="927101" y="5522913"/>
            <a:ext cx="282303" cy="2823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72" name="TextBox 71">
            <a:extLst>
              <a:ext uri="{FF2B5EF4-FFF2-40B4-BE49-F238E27FC236}">
                <a16:creationId xmlns:a16="http://schemas.microsoft.com/office/drawing/2014/main" id="{0D3EF05F-1A6C-3541-85AF-5BE4F5DB8421}"/>
              </a:ext>
            </a:extLst>
          </p:cNvPr>
          <p:cNvSpPr txBox="1"/>
          <p:nvPr/>
        </p:nvSpPr>
        <p:spPr>
          <a:xfrm>
            <a:off x="1380969" y="5834907"/>
            <a:ext cx="4466336"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 brief summary of considered alternatives should also be included …</a:t>
            </a:r>
          </a:p>
        </p:txBody>
      </p:sp>
      <p:sp>
        <p:nvSpPr>
          <p:cNvPr id="73" name="TextBox 72">
            <a:extLst>
              <a:ext uri="{FF2B5EF4-FFF2-40B4-BE49-F238E27FC236}">
                <a16:creationId xmlns:a16="http://schemas.microsoft.com/office/drawing/2014/main" id="{F53FCEAD-EE36-1A40-9C13-E9EA165B352A}"/>
              </a:ext>
            </a:extLst>
          </p:cNvPr>
          <p:cNvSpPr txBox="1"/>
          <p:nvPr/>
        </p:nvSpPr>
        <p:spPr>
          <a:xfrm>
            <a:off x="1380968" y="5476746"/>
            <a:ext cx="2593980" cy="338554"/>
          </a:xfrm>
          <a:prstGeom prst="rect">
            <a:avLst/>
          </a:prstGeom>
          <a:noFill/>
        </p:spPr>
        <p:txBody>
          <a:bodyPr wrap="none" rtlCol="0" anchor="b">
            <a:spAutoFit/>
          </a:bodyPr>
          <a:lstStyle/>
          <a:p>
            <a:r>
              <a:rPr lang="en-US" sz="1600" b="1" dirty="0">
                <a:solidFill>
                  <a:schemeClr val="tx2"/>
                </a:solidFill>
                <a:latin typeface="Poppins" pitchFamily="2" charset="77"/>
                <a:cs typeface="Poppins" pitchFamily="2" charset="77"/>
              </a:rPr>
              <a:t>ALTERNATIVE ANALYSIS</a:t>
            </a:r>
          </a:p>
        </p:txBody>
      </p:sp>
      <p:sp>
        <p:nvSpPr>
          <p:cNvPr id="28" name="Freeform 31">
            <a:extLst>
              <a:ext uri="{FF2B5EF4-FFF2-40B4-BE49-F238E27FC236}">
                <a16:creationId xmlns:a16="http://schemas.microsoft.com/office/drawing/2014/main" id="{1886C1D5-011B-4FEB-A3A5-29A8917EF074}"/>
              </a:ext>
            </a:extLst>
          </p:cNvPr>
          <p:cNvSpPr>
            <a:spLocks noChangeArrowheads="1"/>
          </p:cNvSpPr>
          <p:nvPr/>
        </p:nvSpPr>
        <p:spPr bwMode="auto">
          <a:xfrm>
            <a:off x="9117573" y="2940457"/>
            <a:ext cx="635737" cy="655559"/>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0" name="Freeform 13">
            <a:extLst>
              <a:ext uri="{FF2B5EF4-FFF2-40B4-BE49-F238E27FC236}">
                <a16:creationId xmlns:a16="http://schemas.microsoft.com/office/drawing/2014/main" id="{930A943A-00A8-482A-9DB7-E1176828051F}"/>
              </a:ext>
            </a:extLst>
          </p:cNvPr>
          <p:cNvSpPr>
            <a:spLocks noChangeArrowheads="1"/>
          </p:cNvSpPr>
          <p:nvPr/>
        </p:nvSpPr>
        <p:spPr bwMode="auto">
          <a:xfrm>
            <a:off x="9172816" y="4279324"/>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1" name="Freeform 91">
            <a:extLst>
              <a:ext uri="{FF2B5EF4-FFF2-40B4-BE49-F238E27FC236}">
                <a16:creationId xmlns:a16="http://schemas.microsoft.com/office/drawing/2014/main" id="{AA3ABA1D-60A6-4F7A-9DE0-37E9E5246414}"/>
              </a:ext>
            </a:extLst>
          </p:cNvPr>
          <p:cNvSpPr>
            <a:spLocks noChangeArrowheads="1"/>
          </p:cNvSpPr>
          <p:nvPr/>
        </p:nvSpPr>
        <p:spPr bwMode="auto">
          <a:xfrm>
            <a:off x="7957798" y="4265123"/>
            <a:ext cx="479148" cy="514316"/>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5212521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hape 24581">
            <a:extLst>
              <a:ext uri="{FF2B5EF4-FFF2-40B4-BE49-F238E27FC236}">
                <a16:creationId xmlns:a16="http://schemas.microsoft.com/office/drawing/2014/main" id="{F11D6244-D13E-9242-8003-8D874E937D4C}"/>
              </a:ext>
            </a:extLst>
          </p:cNvPr>
          <p:cNvSpPr/>
          <p:nvPr/>
        </p:nvSpPr>
        <p:spPr>
          <a:xfrm>
            <a:off x="6923741" y="3836183"/>
            <a:ext cx="1831340" cy="1004919"/>
          </a:xfrm>
          <a:custGeom>
            <a:avLst/>
            <a:gdLst/>
            <a:ahLst/>
            <a:cxnLst>
              <a:cxn ang="0">
                <a:pos x="wd2" y="hd2"/>
              </a:cxn>
              <a:cxn ang="5400000">
                <a:pos x="wd2" y="hd2"/>
              </a:cxn>
              <a:cxn ang="10800000">
                <a:pos x="wd2" y="hd2"/>
              </a:cxn>
              <a:cxn ang="16200000">
                <a:pos x="wd2" y="hd2"/>
              </a:cxn>
            </a:cxnLst>
            <a:rect l="0" t="0" r="r" b="b"/>
            <a:pathLst>
              <a:path w="21600" h="21600" extrusionOk="0">
                <a:moveTo>
                  <a:pt x="8897" y="0"/>
                </a:moveTo>
                <a:lnTo>
                  <a:pt x="0" y="21600"/>
                </a:lnTo>
                <a:lnTo>
                  <a:pt x="8897" y="21600"/>
                </a:lnTo>
                <a:lnTo>
                  <a:pt x="12014" y="21600"/>
                </a:lnTo>
                <a:lnTo>
                  <a:pt x="12703" y="21600"/>
                </a:lnTo>
                <a:lnTo>
                  <a:pt x="21600" y="0"/>
                </a:lnTo>
                <a:lnTo>
                  <a:pt x="8897" y="0"/>
                </a:lnTo>
                <a:close/>
              </a:path>
            </a:pathLst>
          </a:custGeom>
          <a:solidFill>
            <a:schemeClr val="bg1">
              <a:lumMod val="9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6" name="Shape 24582">
            <a:extLst>
              <a:ext uri="{FF2B5EF4-FFF2-40B4-BE49-F238E27FC236}">
                <a16:creationId xmlns:a16="http://schemas.microsoft.com/office/drawing/2014/main" id="{E67EAEC4-7BB9-E646-B977-C84A3FF44D08}"/>
              </a:ext>
            </a:extLst>
          </p:cNvPr>
          <p:cNvSpPr/>
          <p:nvPr/>
        </p:nvSpPr>
        <p:spPr>
          <a:xfrm>
            <a:off x="6924073" y="1926586"/>
            <a:ext cx="702777" cy="2914517"/>
          </a:xfrm>
          <a:prstGeom prst="rect">
            <a:avLst/>
          </a:prstGeom>
          <a:solidFill>
            <a:schemeClr val="accent3"/>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7" name="Shape 24583">
            <a:extLst>
              <a:ext uri="{FF2B5EF4-FFF2-40B4-BE49-F238E27FC236}">
                <a16:creationId xmlns:a16="http://schemas.microsoft.com/office/drawing/2014/main" id="{B5368193-B6EA-6E43-A0C3-3977F0489BCA}"/>
              </a:ext>
            </a:extLst>
          </p:cNvPr>
          <p:cNvSpPr/>
          <p:nvPr/>
        </p:nvSpPr>
        <p:spPr>
          <a:xfrm>
            <a:off x="6923737" y="1562851"/>
            <a:ext cx="1051987" cy="363735"/>
          </a:xfrm>
          <a:custGeom>
            <a:avLst/>
            <a:gdLst/>
            <a:ahLst/>
            <a:cxnLst>
              <a:cxn ang="0">
                <a:pos x="wd2" y="hd2"/>
              </a:cxn>
              <a:cxn ang="5400000">
                <a:pos x="wd2" y="hd2"/>
              </a:cxn>
              <a:cxn ang="10800000">
                <a:pos x="wd2" y="hd2"/>
              </a:cxn>
              <a:cxn ang="16200000">
                <a:pos x="wd2" y="hd2"/>
              </a:cxn>
            </a:cxnLst>
            <a:rect l="0" t="0" r="r" b="b"/>
            <a:pathLst>
              <a:path w="21600" h="21600" extrusionOk="0">
                <a:moveTo>
                  <a:pt x="7222" y="149"/>
                </a:moveTo>
                <a:lnTo>
                  <a:pt x="21600" y="0"/>
                </a:lnTo>
                <a:lnTo>
                  <a:pt x="14585" y="21600"/>
                </a:lnTo>
                <a:lnTo>
                  <a:pt x="0" y="21600"/>
                </a:lnTo>
                <a:lnTo>
                  <a:pt x="7222" y="149"/>
                </a:lnTo>
                <a:close/>
              </a:path>
            </a:pathLst>
          </a:custGeom>
          <a:solidFill>
            <a:schemeClr val="accent3">
              <a:lumMod val="60000"/>
              <a:lumOff val="4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8" name="Shape 24584">
            <a:extLst>
              <a:ext uri="{FF2B5EF4-FFF2-40B4-BE49-F238E27FC236}">
                <a16:creationId xmlns:a16="http://schemas.microsoft.com/office/drawing/2014/main" id="{4B6EB2AA-F9CD-3246-BC0B-5CBB5DFD2506}"/>
              </a:ext>
            </a:extLst>
          </p:cNvPr>
          <p:cNvSpPr/>
          <p:nvPr/>
        </p:nvSpPr>
        <p:spPr>
          <a:xfrm>
            <a:off x="7626850" y="1560713"/>
            <a:ext cx="351389" cy="3280391"/>
          </a:xfrm>
          <a:custGeom>
            <a:avLst/>
            <a:gdLst/>
            <a:ahLst/>
            <a:cxnLst>
              <a:cxn ang="0">
                <a:pos x="wd2" y="hd2"/>
              </a:cxn>
              <a:cxn ang="5400000">
                <a:pos x="wd2" y="hd2"/>
              </a:cxn>
              <a:cxn ang="10800000">
                <a:pos x="wd2" y="hd2"/>
              </a:cxn>
              <a:cxn ang="16200000">
                <a:pos x="wd2" y="hd2"/>
              </a:cxn>
            </a:cxnLst>
            <a:rect l="0" t="0" r="r" b="b"/>
            <a:pathLst>
              <a:path w="21600" h="21600" extrusionOk="0">
                <a:moveTo>
                  <a:pt x="0" y="2399"/>
                </a:moveTo>
                <a:lnTo>
                  <a:pt x="21485" y="0"/>
                </a:lnTo>
                <a:lnTo>
                  <a:pt x="21600" y="18556"/>
                </a:lnTo>
                <a:lnTo>
                  <a:pt x="0" y="21600"/>
                </a:lnTo>
                <a:lnTo>
                  <a:pt x="0" y="2399"/>
                </a:lnTo>
                <a:close/>
              </a:path>
            </a:pathLst>
          </a:custGeom>
          <a:solidFill>
            <a:schemeClr val="accent3">
              <a:lumMod val="75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1" name="Shape 24593">
            <a:extLst>
              <a:ext uri="{FF2B5EF4-FFF2-40B4-BE49-F238E27FC236}">
                <a16:creationId xmlns:a16="http://schemas.microsoft.com/office/drawing/2014/main" id="{39CC159D-CFCC-C94E-BC00-C2C610F41B30}"/>
              </a:ext>
            </a:extLst>
          </p:cNvPr>
          <p:cNvSpPr/>
          <p:nvPr/>
        </p:nvSpPr>
        <p:spPr>
          <a:xfrm>
            <a:off x="9268921" y="3836183"/>
            <a:ext cx="1831339" cy="1004919"/>
          </a:xfrm>
          <a:custGeom>
            <a:avLst/>
            <a:gdLst/>
            <a:ahLst/>
            <a:cxnLst>
              <a:cxn ang="0">
                <a:pos x="wd2" y="hd2"/>
              </a:cxn>
              <a:cxn ang="5400000">
                <a:pos x="wd2" y="hd2"/>
              </a:cxn>
              <a:cxn ang="10800000">
                <a:pos x="wd2" y="hd2"/>
              </a:cxn>
              <a:cxn ang="16200000">
                <a:pos x="wd2" y="hd2"/>
              </a:cxn>
            </a:cxnLst>
            <a:rect l="0" t="0" r="r" b="b"/>
            <a:pathLst>
              <a:path w="21600" h="21600" extrusionOk="0">
                <a:moveTo>
                  <a:pt x="8897" y="0"/>
                </a:moveTo>
                <a:lnTo>
                  <a:pt x="0" y="21600"/>
                </a:lnTo>
                <a:lnTo>
                  <a:pt x="8897" y="21600"/>
                </a:lnTo>
                <a:lnTo>
                  <a:pt x="12014" y="21600"/>
                </a:lnTo>
                <a:lnTo>
                  <a:pt x="12703" y="21600"/>
                </a:lnTo>
                <a:lnTo>
                  <a:pt x="21600" y="0"/>
                </a:lnTo>
                <a:lnTo>
                  <a:pt x="8897" y="0"/>
                </a:lnTo>
                <a:close/>
              </a:path>
            </a:pathLst>
          </a:custGeom>
          <a:solidFill>
            <a:schemeClr val="bg1">
              <a:lumMod val="9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5" name="Shape 24594">
            <a:extLst>
              <a:ext uri="{FF2B5EF4-FFF2-40B4-BE49-F238E27FC236}">
                <a16:creationId xmlns:a16="http://schemas.microsoft.com/office/drawing/2014/main" id="{D3DCD801-6931-B248-80A8-FB2F2F6F978E}"/>
              </a:ext>
            </a:extLst>
          </p:cNvPr>
          <p:cNvSpPr/>
          <p:nvPr/>
        </p:nvSpPr>
        <p:spPr>
          <a:xfrm>
            <a:off x="9269254" y="1925923"/>
            <a:ext cx="702777" cy="2914517"/>
          </a:xfrm>
          <a:prstGeom prst="rect">
            <a:avLst/>
          </a:prstGeom>
          <a:solidFill>
            <a:schemeClr val="accent4"/>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6" name="Shape 24595">
            <a:extLst>
              <a:ext uri="{FF2B5EF4-FFF2-40B4-BE49-F238E27FC236}">
                <a16:creationId xmlns:a16="http://schemas.microsoft.com/office/drawing/2014/main" id="{C810D67B-49A1-2F43-A986-20A694E4395F}"/>
              </a:ext>
            </a:extLst>
          </p:cNvPr>
          <p:cNvSpPr/>
          <p:nvPr/>
        </p:nvSpPr>
        <p:spPr>
          <a:xfrm>
            <a:off x="9268921" y="1562851"/>
            <a:ext cx="1051987" cy="363735"/>
          </a:xfrm>
          <a:custGeom>
            <a:avLst/>
            <a:gdLst/>
            <a:ahLst/>
            <a:cxnLst>
              <a:cxn ang="0">
                <a:pos x="wd2" y="hd2"/>
              </a:cxn>
              <a:cxn ang="5400000">
                <a:pos x="wd2" y="hd2"/>
              </a:cxn>
              <a:cxn ang="10800000">
                <a:pos x="wd2" y="hd2"/>
              </a:cxn>
              <a:cxn ang="16200000">
                <a:pos x="wd2" y="hd2"/>
              </a:cxn>
            </a:cxnLst>
            <a:rect l="0" t="0" r="r" b="b"/>
            <a:pathLst>
              <a:path w="21600" h="21600" extrusionOk="0">
                <a:moveTo>
                  <a:pt x="7222" y="149"/>
                </a:moveTo>
                <a:lnTo>
                  <a:pt x="21600" y="0"/>
                </a:lnTo>
                <a:lnTo>
                  <a:pt x="14585" y="21600"/>
                </a:lnTo>
                <a:lnTo>
                  <a:pt x="0" y="21600"/>
                </a:lnTo>
                <a:lnTo>
                  <a:pt x="7222" y="149"/>
                </a:lnTo>
                <a:close/>
              </a:path>
            </a:pathLst>
          </a:custGeom>
          <a:solidFill>
            <a:schemeClr val="accent4">
              <a:lumMod val="60000"/>
              <a:lumOff val="4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37" name="Shape 24596">
            <a:extLst>
              <a:ext uri="{FF2B5EF4-FFF2-40B4-BE49-F238E27FC236}">
                <a16:creationId xmlns:a16="http://schemas.microsoft.com/office/drawing/2014/main" id="{349FE3E3-E446-A042-8392-EDA3E6350B88}"/>
              </a:ext>
            </a:extLst>
          </p:cNvPr>
          <p:cNvSpPr/>
          <p:nvPr/>
        </p:nvSpPr>
        <p:spPr>
          <a:xfrm>
            <a:off x="9972036" y="1560713"/>
            <a:ext cx="351389" cy="3280391"/>
          </a:xfrm>
          <a:custGeom>
            <a:avLst/>
            <a:gdLst/>
            <a:ahLst/>
            <a:cxnLst>
              <a:cxn ang="0">
                <a:pos x="wd2" y="hd2"/>
              </a:cxn>
              <a:cxn ang="5400000">
                <a:pos x="wd2" y="hd2"/>
              </a:cxn>
              <a:cxn ang="10800000">
                <a:pos x="wd2" y="hd2"/>
              </a:cxn>
              <a:cxn ang="16200000">
                <a:pos x="wd2" y="hd2"/>
              </a:cxn>
            </a:cxnLst>
            <a:rect l="0" t="0" r="r" b="b"/>
            <a:pathLst>
              <a:path w="21600" h="21600" extrusionOk="0">
                <a:moveTo>
                  <a:pt x="0" y="2399"/>
                </a:moveTo>
                <a:lnTo>
                  <a:pt x="21485" y="0"/>
                </a:lnTo>
                <a:lnTo>
                  <a:pt x="21600" y="18556"/>
                </a:lnTo>
                <a:lnTo>
                  <a:pt x="0" y="21600"/>
                </a:lnTo>
                <a:lnTo>
                  <a:pt x="0" y="2399"/>
                </a:lnTo>
                <a:close/>
              </a:path>
            </a:pathLst>
          </a:custGeom>
          <a:solidFill>
            <a:schemeClr val="accent4">
              <a:lumMod val="75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0" name="Shape 24605">
            <a:extLst>
              <a:ext uri="{FF2B5EF4-FFF2-40B4-BE49-F238E27FC236}">
                <a16:creationId xmlns:a16="http://schemas.microsoft.com/office/drawing/2014/main" id="{1D8FF407-FE9B-BF4D-996E-FD3DD010E5B5}"/>
              </a:ext>
            </a:extLst>
          </p:cNvPr>
          <p:cNvSpPr/>
          <p:nvPr/>
        </p:nvSpPr>
        <p:spPr>
          <a:xfrm>
            <a:off x="1605430" y="3831847"/>
            <a:ext cx="2343447" cy="1004919"/>
          </a:xfrm>
          <a:custGeom>
            <a:avLst/>
            <a:gdLst/>
            <a:ahLst/>
            <a:cxnLst>
              <a:cxn ang="0">
                <a:pos x="wd2" y="hd2"/>
              </a:cxn>
              <a:cxn ang="5400000">
                <a:pos x="wd2" y="hd2"/>
              </a:cxn>
              <a:cxn ang="10800000">
                <a:pos x="wd2" y="hd2"/>
              </a:cxn>
              <a:cxn ang="16200000">
                <a:pos x="wd2" y="hd2"/>
              </a:cxn>
            </a:cxnLst>
            <a:rect l="0" t="0" r="r" b="b"/>
            <a:pathLst>
              <a:path w="21600" h="21600" extrusionOk="0">
                <a:moveTo>
                  <a:pt x="13989" y="0"/>
                </a:moveTo>
                <a:lnTo>
                  <a:pt x="0" y="21600"/>
                </a:lnTo>
                <a:lnTo>
                  <a:pt x="7611" y="21600"/>
                </a:lnTo>
                <a:lnTo>
                  <a:pt x="21600" y="0"/>
                </a:lnTo>
                <a:lnTo>
                  <a:pt x="13989" y="0"/>
                </a:lnTo>
                <a:close/>
              </a:path>
            </a:pathLst>
          </a:custGeom>
          <a:solidFill>
            <a:schemeClr val="bg1">
              <a:lumMod val="9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4" name="Shape 24606">
            <a:extLst>
              <a:ext uri="{FF2B5EF4-FFF2-40B4-BE49-F238E27FC236}">
                <a16:creationId xmlns:a16="http://schemas.microsoft.com/office/drawing/2014/main" id="{2C770370-614D-6243-9EA7-C0567E94582C}"/>
              </a:ext>
            </a:extLst>
          </p:cNvPr>
          <p:cNvSpPr/>
          <p:nvPr/>
        </p:nvSpPr>
        <p:spPr>
          <a:xfrm rot="1560000">
            <a:off x="1740820" y="1906588"/>
            <a:ext cx="702777" cy="2914517"/>
          </a:xfrm>
          <a:prstGeom prst="rect">
            <a:avLst/>
          </a:prstGeom>
          <a:solidFill>
            <a:schemeClr val="accent1"/>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5" name="Shape 24607">
            <a:extLst>
              <a:ext uri="{FF2B5EF4-FFF2-40B4-BE49-F238E27FC236}">
                <a16:creationId xmlns:a16="http://schemas.microsoft.com/office/drawing/2014/main" id="{E2FE67AB-8C06-0B4E-995F-5542063FFCB5}"/>
              </a:ext>
            </a:extLst>
          </p:cNvPr>
          <p:cNvSpPr/>
          <p:nvPr/>
        </p:nvSpPr>
        <p:spPr>
          <a:xfrm rot="1560000">
            <a:off x="2440977" y="1786283"/>
            <a:ext cx="1054499" cy="363735"/>
          </a:xfrm>
          <a:custGeom>
            <a:avLst/>
            <a:gdLst/>
            <a:ahLst/>
            <a:cxnLst>
              <a:cxn ang="0">
                <a:pos x="wd2" y="hd2"/>
              </a:cxn>
              <a:cxn ang="5400000">
                <a:pos x="wd2" y="hd2"/>
              </a:cxn>
              <a:cxn ang="10800000">
                <a:pos x="wd2" y="hd2"/>
              </a:cxn>
              <a:cxn ang="16200000">
                <a:pos x="wd2" y="hd2"/>
              </a:cxn>
            </a:cxnLst>
            <a:rect l="0" t="0" r="r" b="b"/>
            <a:pathLst>
              <a:path w="21600" h="21600" extrusionOk="0">
                <a:moveTo>
                  <a:pt x="7205" y="149"/>
                </a:moveTo>
                <a:lnTo>
                  <a:pt x="21600" y="0"/>
                </a:lnTo>
                <a:lnTo>
                  <a:pt x="14447" y="21600"/>
                </a:lnTo>
                <a:lnTo>
                  <a:pt x="0" y="21600"/>
                </a:lnTo>
                <a:lnTo>
                  <a:pt x="7205" y="149"/>
                </a:lnTo>
                <a:close/>
              </a:path>
            </a:pathLst>
          </a:custGeom>
          <a:solidFill>
            <a:schemeClr val="accent1">
              <a:lumMod val="60000"/>
              <a:lumOff val="4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6" name="Shape 24608">
            <a:extLst>
              <a:ext uri="{FF2B5EF4-FFF2-40B4-BE49-F238E27FC236}">
                <a16:creationId xmlns:a16="http://schemas.microsoft.com/office/drawing/2014/main" id="{3C8D0086-6D3B-FD45-986D-C427CE6079D7}"/>
              </a:ext>
            </a:extLst>
          </p:cNvPr>
          <p:cNvSpPr/>
          <p:nvPr/>
        </p:nvSpPr>
        <p:spPr>
          <a:xfrm rot="1560000">
            <a:off x="2470158" y="1790881"/>
            <a:ext cx="351389" cy="3280391"/>
          </a:xfrm>
          <a:custGeom>
            <a:avLst/>
            <a:gdLst/>
            <a:ahLst/>
            <a:cxnLst>
              <a:cxn ang="0">
                <a:pos x="wd2" y="hd2"/>
              </a:cxn>
              <a:cxn ang="5400000">
                <a:pos x="wd2" y="hd2"/>
              </a:cxn>
              <a:cxn ang="10800000">
                <a:pos x="wd2" y="hd2"/>
              </a:cxn>
              <a:cxn ang="16200000">
                <a:pos x="wd2" y="hd2"/>
              </a:cxn>
            </a:cxnLst>
            <a:rect l="0" t="0" r="r" b="b"/>
            <a:pathLst>
              <a:path w="21600" h="21600" extrusionOk="0">
                <a:moveTo>
                  <a:pt x="0" y="2415"/>
                </a:moveTo>
                <a:lnTo>
                  <a:pt x="21600" y="0"/>
                </a:lnTo>
                <a:lnTo>
                  <a:pt x="21600" y="18556"/>
                </a:lnTo>
                <a:lnTo>
                  <a:pt x="0" y="21600"/>
                </a:lnTo>
                <a:lnTo>
                  <a:pt x="0" y="2415"/>
                </a:lnTo>
                <a:close/>
              </a:path>
            </a:pathLst>
          </a:custGeom>
          <a:solidFill>
            <a:schemeClr val="accent1">
              <a:lumMod val="75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9" name="Shape 24617">
            <a:extLst>
              <a:ext uri="{FF2B5EF4-FFF2-40B4-BE49-F238E27FC236}">
                <a16:creationId xmlns:a16="http://schemas.microsoft.com/office/drawing/2014/main" id="{5B5EEB9E-42EE-3347-B5A0-66F6B709C344}"/>
              </a:ext>
            </a:extLst>
          </p:cNvPr>
          <p:cNvSpPr/>
          <p:nvPr/>
        </p:nvSpPr>
        <p:spPr>
          <a:xfrm>
            <a:off x="4576045" y="3836183"/>
            <a:ext cx="1831340" cy="1004919"/>
          </a:xfrm>
          <a:custGeom>
            <a:avLst/>
            <a:gdLst/>
            <a:ahLst/>
            <a:cxnLst>
              <a:cxn ang="0">
                <a:pos x="wd2" y="hd2"/>
              </a:cxn>
              <a:cxn ang="5400000">
                <a:pos x="wd2" y="hd2"/>
              </a:cxn>
              <a:cxn ang="10800000">
                <a:pos x="wd2" y="hd2"/>
              </a:cxn>
              <a:cxn ang="16200000">
                <a:pos x="wd2" y="hd2"/>
              </a:cxn>
            </a:cxnLst>
            <a:rect l="0" t="0" r="r" b="b"/>
            <a:pathLst>
              <a:path w="21600" h="21600" extrusionOk="0">
                <a:moveTo>
                  <a:pt x="8897" y="0"/>
                </a:moveTo>
                <a:lnTo>
                  <a:pt x="0" y="21600"/>
                </a:lnTo>
                <a:lnTo>
                  <a:pt x="8897" y="21600"/>
                </a:lnTo>
                <a:lnTo>
                  <a:pt x="12014" y="21600"/>
                </a:lnTo>
                <a:lnTo>
                  <a:pt x="12703" y="21600"/>
                </a:lnTo>
                <a:lnTo>
                  <a:pt x="21600" y="0"/>
                </a:lnTo>
                <a:lnTo>
                  <a:pt x="8897" y="0"/>
                </a:lnTo>
                <a:close/>
              </a:path>
            </a:pathLst>
          </a:custGeom>
          <a:solidFill>
            <a:schemeClr val="bg1">
              <a:lumMod val="9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3" name="Shape 24618">
            <a:extLst>
              <a:ext uri="{FF2B5EF4-FFF2-40B4-BE49-F238E27FC236}">
                <a16:creationId xmlns:a16="http://schemas.microsoft.com/office/drawing/2014/main" id="{B1F46E6F-8B57-D14E-B371-A20E8AB13CE5}"/>
              </a:ext>
            </a:extLst>
          </p:cNvPr>
          <p:cNvSpPr/>
          <p:nvPr/>
        </p:nvSpPr>
        <p:spPr>
          <a:xfrm>
            <a:off x="4576378" y="1925923"/>
            <a:ext cx="702777" cy="2914517"/>
          </a:xfrm>
          <a:prstGeom prst="rect">
            <a:avLst/>
          </a:prstGeom>
          <a:solidFill>
            <a:schemeClr val="accent2"/>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4" name="Shape 24619">
            <a:extLst>
              <a:ext uri="{FF2B5EF4-FFF2-40B4-BE49-F238E27FC236}">
                <a16:creationId xmlns:a16="http://schemas.microsoft.com/office/drawing/2014/main" id="{328DC4C4-50F8-E147-A981-ED1CE329F1E7}"/>
              </a:ext>
            </a:extLst>
          </p:cNvPr>
          <p:cNvSpPr/>
          <p:nvPr/>
        </p:nvSpPr>
        <p:spPr>
          <a:xfrm>
            <a:off x="4576045" y="1562851"/>
            <a:ext cx="1054497" cy="363735"/>
          </a:xfrm>
          <a:custGeom>
            <a:avLst/>
            <a:gdLst/>
            <a:ahLst/>
            <a:cxnLst>
              <a:cxn ang="0">
                <a:pos x="wd2" y="hd2"/>
              </a:cxn>
              <a:cxn ang="5400000">
                <a:pos x="wd2" y="hd2"/>
              </a:cxn>
              <a:cxn ang="10800000">
                <a:pos x="wd2" y="hd2"/>
              </a:cxn>
              <a:cxn ang="16200000">
                <a:pos x="wd2" y="hd2"/>
              </a:cxn>
            </a:cxnLst>
            <a:rect l="0" t="0" r="r" b="b"/>
            <a:pathLst>
              <a:path w="21600" h="21600" extrusionOk="0">
                <a:moveTo>
                  <a:pt x="7205" y="149"/>
                </a:moveTo>
                <a:lnTo>
                  <a:pt x="21600" y="0"/>
                </a:lnTo>
                <a:lnTo>
                  <a:pt x="14447" y="21600"/>
                </a:lnTo>
                <a:lnTo>
                  <a:pt x="0" y="21600"/>
                </a:lnTo>
                <a:lnTo>
                  <a:pt x="7205" y="149"/>
                </a:lnTo>
                <a:close/>
              </a:path>
            </a:pathLst>
          </a:custGeom>
          <a:solidFill>
            <a:schemeClr val="accent2">
              <a:lumMod val="60000"/>
              <a:lumOff val="40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5" name="Shape 24620">
            <a:extLst>
              <a:ext uri="{FF2B5EF4-FFF2-40B4-BE49-F238E27FC236}">
                <a16:creationId xmlns:a16="http://schemas.microsoft.com/office/drawing/2014/main" id="{74ABDF39-53A6-3242-BBCA-71BE73E07420}"/>
              </a:ext>
            </a:extLst>
          </p:cNvPr>
          <p:cNvSpPr/>
          <p:nvPr/>
        </p:nvSpPr>
        <p:spPr>
          <a:xfrm>
            <a:off x="5279155" y="1560713"/>
            <a:ext cx="351389" cy="3280391"/>
          </a:xfrm>
          <a:custGeom>
            <a:avLst/>
            <a:gdLst/>
            <a:ahLst/>
            <a:cxnLst>
              <a:cxn ang="0">
                <a:pos x="wd2" y="hd2"/>
              </a:cxn>
              <a:cxn ang="5400000">
                <a:pos x="wd2" y="hd2"/>
              </a:cxn>
              <a:cxn ang="10800000">
                <a:pos x="wd2" y="hd2"/>
              </a:cxn>
              <a:cxn ang="16200000">
                <a:pos x="wd2" y="hd2"/>
              </a:cxn>
            </a:cxnLst>
            <a:rect l="0" t="0" r="r" b="b"/>
            <a:pathLst>
              <a:path w="21600" h="21600" extrusionOk="0">
                <a:moveTo>
                  <a:pt x="0" y="2415"/>
                </a:moveTo>
                <a:lnTo>
                  <a:pt x="21600" y="0"/>
                </a:lnTo>
                <a:lnTo>
                  <a:pt x="21600" y="18556"/>
                </a:lnTo>
                <a:lnTo>
                  <a:pt x="0" y="21600"/>
                </a:lnTo>
                <a:lnTo>
                  <a:pt x="0" y="2415"/>
                </a:lnTo>
                <a:close/>
              </a:path>
            </a:pathLst>
          </a:custGeom>
          <a:solidFill>
            <a:schemeClr val="accent2">
              <a:lumMod val="75000"/>
            </a:schemeClr>
          </a:solidFill>
          <a:ln w="12700" cap="flat">
            <a:noFill/>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56" name="TextBox 55">
            <a:extLst>
              <a:ext uri="{FF2B5EF4-FFF2-40B4-BE49-F238E27FC236}">
                <a16:creationId xmlns:a16="http://schemas.microsoft.com/office/drawing/2014/main" id="{3BD27956-2849-CB49-90F4-8ECB64B75200}"/>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57" name="TextBox 56">
            <a:extLst>
              <a:ext uri="{FF2B5EF4-FFF2-40B4-BE49-F238E27FC236}">
                <a16:creationId xmlns:a16="http://schemas.microsoft.com/office/drawing/2014/main" id="{BB76E304-68CF-E84F-A154-772E08923DD7}"/>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58" name="TextBox 57">
            <a:extLst>
              <a:ext uri="{FF2B5EF4-FFF2-40B4-BE49-F238E27FC236}">
                <a16:creationId xmlns:a16="http://schemas.microsoft.com/office/drawing/2014/main" id="{77FC2354-90B0-5B48-AE7A-A3C80113024B}"/>
              </a:ext>
            </a:extLst>
          </p:cNvPr>
          <p:cNvSpPr txBox="1"/>
          <p:nvPr/>
        </p:nvSpPr>
        <p:spPr>
          <a:xfrm>
            <a:off x="873761" y="5479708"/>
            <a:ext cx="2374673" cy="1092607"/>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This section should contain general information on the issues related to the business problem. Usually, this section is the last to be completed after all other sections …</a:t>
            </a:r>
            <a:endParaRPr lang="de-DE" sz="1200" dirty="0"/>
          </a:p>
        </p:txBody>
      </p:sp>
      <p:sp>
        <p:nvSpPr>
          <p:cNvPr id="59" name="TextBox 58">
            <a:extLst>
              <a:ext uri="{FF2B5EF4-FFF2-40B4-BE49-F238E27FC236}">
                <a16:creationId xmlns:a16="http://schemas.microsoft.com/office/drawing/2014/main" id="{518EC01D-A5BD-C04C-9F09-A810A17319B2}"/>
              </a:ext>
            </a:extLst>
          </p:cNvPr>
          <p:cNvSpPr txBox="1"/>
          <p:nvPr/>
        </p:nvSpPr>
        <p:spPr>
          <a:xfrm>
            <a:off x="873761" y="5013189"/>
            <a:ext cx="2374673" cy="584775"/>
          </a:xfrm>
          <a:prstGeom prst="rect">
            <a:avLst/>
          </a:prstGeom>
          <a:noFill/>
        </p:spPr>
        <p:txBody>
          <a:bodyPr wrap="square" rtlCol="0" anchor="ctr">
            <a:spAutoFit/>
          </a:bodyPr>
          <a:lstStyle/>
          <a:p>
            <a:r>
              <a:rPr lang="en-US" sz="1600" b="1" dirty="0">
                <a:solidFill>
                  <a:schemeClr val="accent1"/>
                </a:solidFill>
                <a:latin typeface="Poppins" pitchFamily="2" charset="77"/>
                <a:cs typeface="Poppins" pitchFamily="2" charset="77"/>
              </a:rPr>
              <a:t>EXECUTIVE SUMMARY</a:t>
            </a:r>
          </a:p>
        </p:txBody>
      </p:sp>
      <p:sp>
        <p:nvSpPr>
          <p:cNvPr id="62" name="TextBox 61">
            <a:extLst>
              <a:ext uri="{FF2B5EF4-FFF2-40B4-BE49-F238E27FC236}">
                <a16:creationId xmlns:a16="http://schemas.microsoft.com/office/drawing/2014/main" id="{CFF301BC-7C27-534D-B946-AC4DD81D2EE6}"/>
              </a:ext>
            </a:extLst>
          </p:cNvPr>
          <p:cNvSpPr txBox="1"/>
          <p:nvPr/>
        </p:nvSpPr>
        <p:spPr>
          <a:xfrm>
            <a:off x="3569632" y="5479709"/>
            <a:ext cx="2374673" cy="925894"/>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All projects should support the organization's strategy and strategic plans to add value and maintain executive and organizational support.  </a:t>
            </a:r>
          </a:p>
        </p:txBody>
      </p:sp>
      <p:sp>
        <p:nvSpPr>
          <p:cNvPr id="63" name="TextBox 62">
            <a:extLst>
              <a:ext uri="{FF2B5EF4-FFF2-40B4-BE49-F238E27FC236}">
                <a16:creationId xmlns:a16="http://schemas.microsoft.com/office/drawing/2014/main" id="{359EDA21-F4B1-384D-B0B5-5B2AED9C805D}"/>
              </a:ext>
            </a:extLst>
          </p:cNvPr>
          <p:cNvSpPr txBox="1"/>
          <p:nvPr/>
        </p:nvSpPr>
        <p:spPr>
          <a:xfrm>
            <a:off x="3569631" y="5013189"/>
            <a:ext cx="2417120" cy="584775"/>
          </a:xfrm>
          <a:prstGeom prst="rect">
            <a:avLst/>
          </a:prstGeom>
          <a:noFill/>
        </p:spPr>
        <p:txBody>
          <a:bodyPr wrap="square" rtlCol="0" anchor="ctr">
            <a:spAutoFit/>
          </a:bodyPr>
          <a:lstStyle/>
          <a:p>
            <a:r>
              <a:rPr lang="en-US" sz="1600" b="1" dirty="0">
                <a:solidFill>
                  <a:schemeClr val="accent2"/>
                </a:solidFill>
                <a:latin typeface="Poppins" pitchFamily="2" charset="77"/>
                <a:cs typeface="Poppins" pitchFamily="2" charset="77"/>
              </a:rPr>
              <a:t>STRATEGIC ALIGNMENT</a:t>
            </a:r>
          </a:p>
        </p:txBody>
      </p:sp>
      <p:sp>
        <p:nvSpPr>
          <p:cNvPr id="65" name="TextBox 64">
            <a:extLst>
              <a:ext uri="{FF2B5EF4-FFF2-40B4-BE49-F238E27FC236}">
                <a16:creationId xmlns:a16="http://schemas.microsoft.com/office/drawing/2014/main" id="{82F76F16-6D14-7F42-A332-B09DCC2A8D2F}"/>
              </a:ext>
            </a:extLst>
          </p:cNvPr>
          <p:cNvSpPr txBox="1"/>
          <p:nvPr/>
        </p:nvSpPr>
        <p:spPr>
          <a:xfrm>
            <a:off x="6265502" y="5479709"/>
            <a:ext cx="2374673" cy="925894"/>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Many consider this to be one of the most critical parts of a business case, as it is often the costs or savings generated by a project that receives …</a:t>
            </a:r>
          </a:p>
        </p:txBody>
      </p:sp>
      <p:sp>
        <p:nvSpPr>
          <p:cNvPr id="66" name="TextBox 65">
            <a:extLst>
              <a:ext uri="{FF2B5EF4-FFF2-40B4-BE49-F238E27FC236}">
                <a16:creationId xmlns:a16="http://schemas.microsoft.com/office/drawing/2014/main" id="{524AB948-E950-2047-A45A-B2F295BA0B8C}"/>
              </a:ext>
            </a:extLst>
          </p:cNvPr>
          <p:cNvSpPr txBox="1"/>
          <p:nvPr/>
        </p:nvSpPr>
        <p:spPr>
          <a:xfrm>
            <a:off x="6265502" y="5013189"/>
            <a:ext cx="2374673" cy="584775"/>
          </a:xfrm>
          <a:prstGeom prst="rect">
            <a:avLst/>
          </a:prstGeom>
          <a:noFill/>
        </p:spPr>
        <p:txBody>
          <a:bodyPr wrap="square" rtlCol="0" anchor="ctr">
            <a:spAutoFit/>
          </a:bodyPr>
          <a:lstStyle/>
          <a:p>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68" name="TextBox 67">
            <a:extLst>
              <a:ext uri="{FF2B5EF4-FFF2-40B4-BE49-F238E27FC236}">
                <a16:creationId xmlns:a16="http://schemas.microsoft.com/office/drawing/2014/main" id="{935BBC0D-4AA7-6F4A-AD96-3E85CDB668B9}"/>
              </a:ext>
            </a:extLst>
          </p:cNvPr>
          <p:cNvSpPr txBox="1"/>
          <p:nvPr/>
        </p:nvSpPr>
        <p:spPr>
          <a:xfrm>
            <a:off x="8961373" y="5479709"/>
            <a:ext cx="2374673" cy="925894"/>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All business problems may be addressed by any number of alternative projects.  While the business case is the result of having selected one …</a:t>
            </a:r>
          </a:p>
        </p:txBody>
      </p:sp>
      <p:sp>
        <p:nvSpPr>
          <p:cNvPr id="69" name="TextBox 68">
            <a:extLst>
              <a:ext uri="{FF2B5EF4-FFF2-40B4-BE49-F238E27FC236}">
                <a16:creationId xmlns:a16="http://schemas.microsoft.com/office/drawing/2014/main" id="{78ECACDE-F7C6-414C-8F99-8E920F8F5611}"/>
              </a:ext>
            </a:extLst>
          </p:cNvPr>
          <p:cNvSpPr txBox="1"/>
          <p:nvPr/>
        </p:nvSpPr>
        <p:spPr>
          <a:xfrm>
            <a:off x="8961373" y="5013189"/>
            <a:ext cx="2374673" cy="584775"/>
          </a:xfrm>
          <a:prstGeom prst="rect">
            <a:avLst/>
          </a:prstGeom>
          <a:noFill/>
        </p:spPr>
        <p:txBody>
          <a:bodyPr wrap="square" rtlCol="0" anchor="ctr">
            <a:spAutoFit/>
          </a:bodyPr>
          <a:lstStyle/>
          <a:p>
            <a:r>
              <a:rPr lang="en-US" sz="1600" b="1" dirty="0">
                <a:solidFill>
                  <a:schemeClr val="accent4"/>
                </a:solidFill>
                <a:latin typeface="Poppins" pitchFamily="2" charset="77"/>
                <a:ea typeface="Lato Light" panose="020F0502020204030203" pitchFamily="34" charset="0"/>
                <a:cs typeface="Poppins" pitchFamily="2" charset="77"/>
              </a:rPr>
              <a:t>ALTERNATIVE ANALYSIS</a:t>
            </a:r>
          </a:p>
        </p:txBody>
      </p:sp>
    </p:spTree>
    <p:extLst>
      <p:ext uri="{BB962C8B-B14F-4D97-AF65-F5344CB8AC3E}">
        <p14:creationId xmlns:p14="http://schemas.microsoft.com/office/powerpoint/2010/main" val="25202734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702">
            <a:extLst>
              <a:ext uri="{FF2B5EF4-FFF2-40B4-BE49-F238E27FC236}">
                <a16:creationId xmlns:a16="http://schemas.microsoft.com/office/drawing/2014/main" id="{467A9ED4-496A-E94E-B39E-CE0B8967E64B}"/>
              </a:ext>
            </a:extLst>
          </p:cNvPr>
          <p:cNvSpPr/>
          <p:nvPr/>
        </p:nvSpPr>
        <p:spPr>
          <a:xfrm>
            <a:off x="3766500" y="3211125"/>
            <a:ext cx="1389875" cy="1388913"/>
          </a:xfrm>
          <a:prstGeom prst="rect">
            <a:avLst/>
          </a:prstGeom>
          <a:solidFill>
            <a:schemeClr val="accent4"/>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endParaRPr sz="5625" dirty="0">
              <a:latin typeface="Lato Light" panose="020F0502020204030203" pitchFamily="34" charset="0"/>
            </a:endParaRPr>
          </a:p>
        </p:txBody>
      </p:sp>
      <p:sp>
        <p:nvSpPr>
          <p:cNvPr id="11" name="Shape 703">
            <a:extLst>
              <a:ext uri="{FF2B5EF4-FFF2-40B4-BE49-F238E27FC236}">
                <a16:creationId xmlns:a16="http://schemas.microsoft.com/office/drawing/2014/main" id="{CFDD3E77-F056-9F4A-BF48-165D83A36607}"/>
              </a:ext>
            </a:extLst>
          </p:cNvPr>
          <p:cNvSpPr/>
          <p:nvPr/>
        </p:nvSpPr>
        <p:spPr>
          <a:xfrm>
            <a:off x="7035625" y="3211125"/>
            <a:ext cx="1389875" cy="1388913"/>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endParaRPr sz="5625" dirty="0">
              <a:latin typeface="Lato Light" panose="020F0502020204030203" pitchFamily="34" charset="0"/>
            </a:endParaRPr>
          </a:p>
        </p:txBody>
      </p:sp>
      <p:sp>
        <p:nvSpPr>
          <p:cNvPr id="12" name="Shape 704">
            <a:extLst>
              <a:ext uri="{FF2B5EF4-FFF2-40B4-BE49-F238E27FC236}">
                <a16:creationId xmlns:a16="http://schemas.microsoft.com/office/drawing/2014/main" id="{9457033A-F59D-0948-AF8C-C6753B83D108}"/>
              </a:ext>
            </a:extLst>
          </p:cNvPr>
          <p:cNvSpPr/>
          <p:nvPr/>
        </p:nvSpPr>
        <p:spPr>
          <a:xfrm>
            <a:off x="5405215" y="1586931"/>
            <a:ext cx="1389875" cy="1388912"/>
          </a:xfrm>
          <a:prstGeom prst="rect">
            <a:avLst/>
          </a:prstGeom>
          <a:solidFill>
            <a:schemeClr val="accent1"/>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endParaRPr sz="5625" dirty="0">
              <a:latin typeface="Lato Light" panose="020F0502020204030203" pitchFamily="34" charset="0"/>
            </a:endParaRPr>
          </a:p>
        </p:txBody>
      </p:sp>
      <p:sp>
        <p:nvSpPr>
          <p:cNvPr id="13" name="Shape 705">
            <a:extLst>
              <a:ext uri="{FF2B5EF4-FFF2-40B4-BE49-F238E27FC236}">
                <a16:creationId xmlns:a16="http://schemas.microsoft.com/office/drawing/2014/main" id="{5D119E33-50A7-2E48-9804-9955CD6DD2FF}"/>
              </a:ext>
            </a:extLst>
          </p:cNvPr>
          <p:cNvSpPr/>
          <p:nvPr/>
        </p:nvSpPr>
        <p:spPr>
          <a:xfrm>
            <a:off x="5405215" y="4835320"/>
            <a:ext cx="1389875" cy="1388913"/>
          </a:xfrm>
          <a:prstGeom prst="rect">
            <a:avLst/>
          </a:prstGeom>
          <a:solidFill>
            <a:schemeClr val="accent3"/>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endParaRPr sz="5625" dirty="0">
              <a:latin typeface="Lato Light" panose="020F0502020204030203" pitchFamily="34" charset="0"/>
            </a:endParaRPr>
          </a:p>
        </p:txBody>
      </p:sp>
      <p:sp>
        <p:nvSpPr>
          <p:cNvPr id="6" name="Shape 708">
            <a:extLst>
              <a:ext uri="{FF2B5EF4-FFF2-40B4-BE49-F238E27FC236}">
                <a16:creationId xmlns:a16="http://schemas.microsoft.com/office/drawing/2014/main" id="{E7C2F113-1FF1-384A-9B06-B79076E784D6}"/>
              </a:ext>
            </a:extLst>
          </p:cNvPr>
          <p:cNvSpPr/>
          <p:nvPr/>
        </p:nvSpPr>
        <p:spPr>
          <a:xfrm>
            <a:off x="7112378" y="2185051"/>
            <a:ext cx="618185" cy="66926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37" y="3377"/>
                  <a:pt x="0" y="0"/>
                  <a:pt x="0" y="0"/>
                </a:cubicBezTo>
              </a:path>
            </a:pathLst>
          </a:custGeom>
          <a:noFill/>
          <a:ln w="38100" cap="flat">
            <a:solidFill>
              <a:schemeClr val="bg1">
                <a:lumMod val="85000"/>
              </a:schemeClr>
            </a:solidFill>
            <a:prstDash val="solid"/>
            <a:miter lim="400000"/>
            <a:headEnd type="triangle" w="lg" len="lg"/>
          </a:ln>
          <a:effectLst/>
        </p:spPr>
        <p:txBody>
          <a:bodyPr wrap="square" lIns="35719" tIns="35719" rIns="35719" bIns="35719" numCol="1" anchor="ctr">
            <a:noAutofit/>
          </a:bodyPr>
          <a:lstStyle/>
          <a:p>
            <a:pPr defTabSz="410770">
              <a:lnSpc>
                <a:spcPct val="110000"/>
              </a:lnSpc>
              <a:spcBef>
                <a:spcPts val="2109"/>
              </a:spcBef>
              <a:defRPr sz="2000">
                <a:solidFill>
                  <a:srgbClr val="4C4C4C"/>
                </a:solidFill>
                <a:latin typeface="Helvetica Neue Light"/>
                <a:ea typeface="Helvetica Neue Light"/>
                <a:cs typeface="Helvetica Neue Light"/>
                <a:sym typeface="Helvetica Neue Light"/>
              </a:defRPr>
            </a:pPr>
            <a:endParaRPr sz="1407" dirty="0">
              <a:latin typeface="Lato Light" panose="020F0502020204030203" pitchFamily="34" charset="0"/>
              <a:ea typeface="Lato Light" panose="020F0502020204030203" pitchFamily="34" charset="0"/>
              <a:cs typeface="Lato Light" panose="020F0502020204030203" pitchFamily="34" charset="0"/>
            </a:endParaRPr>
          </a:p>
        </p:txBody>
      </p:sp>
      <p:sp>
        <p:nvSpPr>
          <p:cNvPr id="7" name="Shape 709">
            <a:extLst>
              <a:ext uri="{FF2B5EF4-FFF2-40B4-BE49-F238E27FC236}">
                <a16:creationId xmlns:a16="http://schemas.microsoft.com/office/drawing/2014/main" id="{E9C6A924-E78F-E440-992E-0FF7ADC15BEB}"/>
              </a:ext>
            </a:extLst>
          </p:cNvPr>
          <p:cNvSpPr/>
          <p:nvPr/>
        </p:nvSpPr>
        <p:spPr>
          <a:xfrm flipH="1">
            <a:off x="4461438" y="2185051"/>
            <a:ext cx="618183" cy="66926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37" y="3377"/>
                  <a:pt x="0" y="0"/>
                  <a:pt x="0" y="0"/>
                </a:cubicBezTo>
              </a:path>
            </a:pathLst>
          </a:custGeom>
          <a:noFill/>
          <a:ln w="38100" cap="flat">
            <a:solidFill>
              <a:schemeClr val="bg1">
                <a:lumMod val="85000"/>
              </a:schemeClr>
            </a:solidFill>
            <a:prstDash val="solid"/>
            <a:miter lim="400000"/>
            <a:headEnd type="triangle" w="lg" len="lg"/>
          </a:ln>
          <a:effectLst/>
        </p:spPr>
        <p:txBody>
          <a:bodyPr wrap="square" lIns="35719" tIns="35719" rIns="35719" bIns="35719" numCol="1" anchor="ctr">
            <a:noAutofit/>
          </a:bodyPr>
          <a:lstStyle/>
          <a:p>
            <a:pPr defTabSz="410770">
              <a:lnSpc>
                <a:spcPct val="110000"/>
              </a:lnSpc>
              <a:spcBef>
                <a:spcPts val="2109"/>
              </a:spcBef>
              <a:defRPr sz="2000">
                <a:solidFill>
                  <a:srgbClr val="4C4C4C"/>
                </a:solidFill>
                <a:latin typeface="Helvetica Neue Light"/>
                <a:ea typeface="Helvetica Neue Light"/>
                <a:cs typeface="Helvetica Neue Light"/>
                <a:sym typeface="Helvetica Neue Light"/>
              </a:defRPr>
            </a:pPr>
            <a:endParaRPr sz="1407" dirty="0">
              <a:latin typeface="Lato Light" panose="020F0502020204030203" pitchFamily="34" charset="0"/>
              <a:ea typeface="Lato Light" panose="020F0502020204030203" pitchFamily="34" charset="0"/>
              <a:cs typeface="Lato Light" panose="020F0502020204030203" pitchFamily="34" charset="0"/>
            </a:endParaRPr>
          </a:p>
        </p:txBody>
      </p:sp>
      <p:sp>
        <p:nvSpPr>
          <p:cNvPr id="8" name="Shape 710">
            <a:extLst>
              <a:ext uri="{FF2B5EF4-FFF2-40B4-BE49-F238E27FC236}">
                <a16:creationId xmlns:a16="http://schemas.microsoft.com/office/drawing/2014/main" id="{58427698-E69E-1343-ABE9-1BF09368E2F1}"/>
              </a:ext>
            </a:extLst>
          </p:cNvPr>
          <p:cNvSpPr/>
          <p:nvPr/>
        </p:nvSpPr>
        <p:spPr>
          <a:xfrm rot="16200000" flipH="1">
            <a:off x="4486976" y="4886053"/>
            <a:ext cx="618184" cy="6692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37" y="3377"/>
                  <a:pt x="0" y="0"/>
                  <a:pt x="0" y="0"/>
                </a:cubicBezTo>
              </a:path>
            </a:pathLst>
          </a:custGeom>
          <a:noFill/>
          <a:ln w="38100" cap="flat">
            <a:solidFill>
              <a:schemeClr val="bg1">
                <a:lumMod val="85000"/>
              </a:schemeClr>
            </a:solidFill>
            <a:prstDash val="solid"/>
            <a:miter lim="400000"/>
            <a:headEnd type="triangle" w="lg" len="lg"/>
          </a:ln>
          <a:effectLst/>
        </p:spPr>
        <p:txBody>
          <a:bodyPr wrap="square" lIns="35719" tIns="35719" rIns="35719" bIns="35719" numCol="1" anchor="ctr">
            <a:noAutofit/>
          </a:bodyPr>
          <a:lstStyle/>
          <a:p>
            <a:pPr defTabSz="410770">
              <a:lnSpc>
                <a:spcPct val="110000"/>
              </a:lnSpc>
              <a:spcBef>
                <a:spcPts val="2109"/>
              </a:spcBef>
              <a:defRPr sz="2000">
                <a:solidFill>
                  <a:srgbClr val="4C4C4C"/>
                </a:solidFill>
                <a:latin typeface="Helvetica Neue Light"/>
                <a:ea typeface="Helvetica Neue Light"/>
                <a:cs typeface="Helvetica Neue Light"/>
                <a:sym typeface="Helvetica Neue Light"/>
              </a:defRPr>
            </a:pPr>
            <a:endParaRPr sz="1407" dirty="0">
              <a:latin typeface="Lato Light" panose="020F0502020204030203" pitchFamily="34" charset="0"/>
              <a:ea typeface="Lato Light" panose="020F0502020204030203" pitchFamily="34" charset="0"/>
              <a:cs typeface="Lato Light" panose="020F0502020204030203" pitchFamily="34" charset="0"/>
            </a:endParaRPr>
          </a:p>
        </p:txBody>
      </p:sp>
      <p:sp>
        <p:nvSpPr>
          <p:cNvPr id="16" name="Freeform 41">
            <a:extLst>
              <a:ext uri="{FF2B5EF4-FFF2-40B4-BE49-F238E27FC236}">
                <a16:creationId xmlns:a16="http://schemas.microsoft.com/office/drawing/2014/main" id="{96FE9929-DA0A-F942-A563-0CB454E8A219}"/>
              </a:ext>
            </a:extLst>
          </p:cNvPr>
          <p:cNvSpPr>
            <a:spLocks noChangeArrowheads="1"/>
          </p:cNvSpPr>
          <p:nvPr/>
        </p:nvSpPr>
        <p:spPr bwMode="auto">
          <a:xfrm>
            <a:off x="5737529" y="1940961"/>
            <a:ext cx="638825" cy="680855"/>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w="9525" cap="flat">
            <a:noFill/>
            <a:bevel/>
            <a:headEnd/>
            <a:tailEnd/>
          </a:ln>
          <a:effectLst/>
        </p:spPr>
        <p:txBody>
          <a:bodyPr wrap="none" anchor="ctr"/>
          <a:lstStyle/>
          <a:p>
            <a:endParaRPr lang="en-US" sz="2400" dirty="0">
              <a:latin typeface="Lato Light" panose="020F0502020204030203" pitchFamily="34" charset="0"/>
            </a:endParaRPr>
          </a:p>
        </p:txBody>
      </p:sp>
      <p:sp>
        <p:nvSpPr>
          <p:cNvPr id="19" name="Shape 708">
            <a:extLst>
              <a:ext uri="{FF2B5EF4-FFF2-40B4-BE49-F238E27FC236}">
                <a16:creationId xmlns:a16="http://schemas.microsoft.com/office/drawing/2014/main" id="{449F1F6B-E470-4F4F-8ADA-13D1F8A4A512}"/>
              </a:ext>
            </a:extLst>
          </p:cNvPr>
          <p:cNvSpPr/>
          <p:nvPr/>
        </p:nvSpPr>
        <p:spPr>
          <a:xfrm rot="5400000">
            <a:off x="7086841" y="4950145"/>
            <a:ext cx="618185" cy="66926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37" y="3377"/>
                  <a:pt x="0" y="0"/>
                  <a:pt x="0" y="0"/>
                </a:cubicBezTo>
              </a:path>
            </a:pathLst>
          </a:custGeom>
          <a:noFill/>
          <a:ln w="38100" cap="flat">
            <a:solidFill>
              <a:schemeClr val="bg1">
                <a:lumMod val="85000"/>
              </a:schemeClr>
            </a:solidFill>
            <a:prstDash val="solid"/>
            <a:miter lim="400000"/>
            <a:headEnd type="triangle" w="lg" len="lg"/>
          </a:ln>
          <a:effectLst/>
        </p:spPr>
        <p:txBody>
          <a:bodyPr wrap="square" lIns="35719" tIns="35719" rIns="35719" bIns="35719" numCol="1" anchor="ctr">
            <a:noAutofit/>
          </a:bodyPr>
          <a:lstStyle/>
          <a:p>
            <a:pPr defTabSz="410770">
              <a:lnSpc>
                <a:spcPct val="110000"/>
              </a:lnSpc>
              <a:spcBef>
                <a:spcPts val="2109"/>
              </a:spcBef>
              <a:defRPr sz="2000">
                <a:solidFill>
                  <a:srgbClr val="4C4C4C"/>
                </a:solidFill>
                <a:latin typeface="Helvetica Neue Light"/>
                <a:ea typeface="Helvetica Neue Light"/>
                <a:cs typeface="Helvetica Neue Light"/>
                <a:sym typeface="Helvetica Neue Light"/>
              </a:defRPr>
            </a:pPr>
            <a:endParaRPr sz="1407" dirty="0">
              <a:latin typeface="Lato Light" panose="020F0502020204030203" pitchFamily="34" charset="0"/>
              <a:ea typeface="Lato Light" panose="020F0502020204030203" pitchFamily="34" charset="0"/>
              <a:cs typeface="Lato Light" panose="020F0502020204030203" pitchFamily="34" charset="0"/>
            </a:endParaRPr>
          </a:p>
        </p:txBody>
      </p:sp>
      <p:sp>
        <p:nvSpPr>
          <p:cNvPr id="20" name="TextBox 19">
            <a:extLst>
              <a:ext uri="{FF2B5EF4-FFF2-40B4-BE49-F238E27FC236}">
                <a16:creationId xmlns:a16="http://schemas.microsoft.com/office/drawing/2014/main" id="{9C6E34C0-172F-574D-82D2-869CD3A087E6}"/>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21" name="TextBox 20">
            <a:extLst>
              <a:ext uri="{FF2B5EF4-FFF2-40B4-BE49-F238E27FC236}">
                <a16:creationId xmlns:a16="http://schemas.microsoft.com/office/drawing/2014/main" id="{62A563A4-E7E9-644F-ADE2-8FBF0AEFD1D9}"/>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22" name="TextBox 21">
            <a:extLst>
              <a:ext uri="{FF2B5EF4-FFF2-40B4-BE49-F238E27FC236}">
                <a16:creationId xmlns:a16="http://schemas.microsoft.com/office/drawing/2014/main" id="{1ECDDCCA-F144-0043-BB73-7125C79E77F1}"/>
              </a:ext>
            </a:extLst>
          </p:cNvPr>
          <p:cNvSpPr txBox="1"/>
          <p:nvPr/>
        </p:nvSpPr>
        <p:spPr>
          <a:xfrm>
            <a:off x="8518008" y="1565278"/>
            <a:ext cx="3303987" cy="1259319"/>
          </a:xfrm>
          <a:prstGeom prst="rect">
            <a:avLst/>
          </a:prstGeom>
          <a:noFill/>
        </p:spPr>
        <p:txBody>
          <a:bodyPr wrap="square" rtlCol="0" anchor="t">
            <a:spAutoFit/>
          </a:bodyPr>
          <a:lstStyle>
            <a:defPPr>
              <a:defRPr lang="en-US"/>
            </a:defPPr>
            <a:lvl1pPr algn="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This section should contain general information on the issues related to the business problem. Usually, this section is the last to be completed after all other sections of the business case have been written.  That is because this is just a summary of the details given in the following sections of the document.</a:t>
            </a:r>
            <a:endParaRPr lang="de-DE" sz="1200" dirty="0"/>
          </a:p>
        </p:txBody>
      </p:sp>
      <p:sp>
        <p:nvSpPr>
          <p:cNvPr id="23" name="TextBox 22">
            <a:extLst>
              <a:ext uri="{FF2B5EF4-FFF2-40B4-BE49-F238E27FC236}">
                <a16:creationId xmlns:a16="http://schemas.microsoft.com/office/drawing/2014/main" id="{11B300F3-7C75-DF43-B800-EF0F8A280785}"/>
              </a:ext>
            </a:extLst>
          </p:cNvPr>
          <p:cNvSpPr txBox="1"/>
          <p:nvPr/>
        </p:nvSpPr>
        <p:spPr>
          <a:xfrm>
            <a:off x="7803948" y="1226723"/>
            <a:ext cx="2411238" cy="338554"/>
          </a:xfrm>
          <a:prstGeom prst="rect">
            <a:avLst/>
          </a:prstGeom>
          <a:noFill/>
        </p:spPr>
        <p:txBody>
          <a:bodyPr wrap="none" rtlCol="0" anchor="b">
            <a:spAutoFit/>
          </a:bodyPr>
          <a:lstStyle/>
          <a:p>
            <a:r>
              <a:rPr lang="en-US" sz="1600" b="1" dirty="0">
                <a:solidFill>
                  <a:schemeClr val="accent1"/>
                </a:solidFill>
                <a:latin typeface="Poppins" pitchFamily="2" charset="77"/>
                <a:cs typeface="Poppins" pitchFamily="2" charset="77"/>
              </a:rPr>
              <a:t>EXECUTIVE SUMMARY</a:t>
            </a:r>
          </a:p>
        </p:txBody>
      </p:sp>
      <p:sp>
        <p:nvSpPr>
          <p:cNvPr id="26" name="TextBox 25">
            <a:extLst>
              <a:ext uri="{FF2B5EF4-FFF2-40B4-BE49-F238E27FC236}">
                <a16:creationId xmlns:a16="http://schemas.microsoft.com/office/drawing/2014/main" id="{EEB3CC7E-050A-0246-87C9-93BA2B109630}"/>
              </a:ext>
            </a:extLst>
          </p:cNvPr>
          <p:cNvSpPr txBox="1"/>
          <p:nvPr/>
        </p:nvSpPr>
        <p:spPr>
          <a:xfrm>
            <a:off x="8617818" y="4280340"/>
            <a:ext cx="3431365" cy="1426031"/>
          </a:xfrm>
          <a:prstGeom prst="rect">
            <a:avLst/>
          </a:prstGeom>
          <a:noFill/>
        </p:spPr>
        <p:txBody>
          <a:bodyPr wrap="square" rtlCol="0" anchor="t">
            <a:spAutoFit/>
          </a:bodyPr>
          <a:lstStyle>
            <a:defPPr>
              <a:defRPr lang="en-US"/>
            </a:defPPr>
            <a:lvl1pPr algn="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All projects should support the organization's strategy and strategic plans to add value and maintain executive and organizational support.  This section provides an overview of the organization's strategic plans related to the project.  These include the strategic plan, what the plan requires, and how it supports the strategic plan. </a:t>
            </a:r>
          </a:p>
        </p:txBody>
      </p:sp>
      <p:sp>
        <p:nvSpPr>
          <p:cNvPr id="27" name="TextBox 26">
            <a:extLst>
              <a:ext uri="{FF2B5EF4-FFF2-40B4-BE49-F238E27FC236}">
                <a16:creationId xmlns:a16="http://schemas.microsoft.com/office/drawing/2014/main" id="{4A152B75-F8D7-6D4B-8D63-3582D3B1AF03}"/>
              </a:ext>
            </a:extLst>
          </p:cNvPr>
          <p:cNvSpPr txBox="1"/>
          <p:nvPr/>
        </p:nvSpPr>
        <p:spPr>
          <a:xfrm>
            <a:off x="8617818" y="3936358"/>
            <a:ext cx="2563522" cy="338554"/>
          </a:xfrm>
          <a:prstGeom prst="rect">
            <a:avLst/>
          </a:prstGeom>
          <a:noFill/>
        </p:spPr>
        <p:txBody>
          <a:bodyPr wrap="none" rtlCol="0" anchor="b">
            <a:spAutoFit/>
          </a:bodyPr>
          <a:lstStyle/>
          <a:p>
            <a:r>
              <a:rPr lang="en-US" sz="1600" b="1" dirty="0">
                <a:solidFill>
                  <a:schemeClr val="accent2"/>
                </a:solidFill>
                <a:latin typeface="Poppins" pitchFamily="2" charset="77"/>
                <a:cs typeface="Poppins" pitchFamily="2" charset="77"/>
              </a:rPr>
              <a:t>STRATEGIC ALIGNMENT</a:t>
            </a:r>
          </a:p>
        </p:txBody>
      </p:sp>
      <p:sp>
        <p:nvSpPr>
          <p:cNvPr id="29" name="TextBox 28">
            <a:extLst>
              <a:ext uri="{FF2B5EF4-FFF2-40B4-BE49-F238E27FC236}">
                <a16:creationId xmlns:a16="http://schemas.microsoft.com/office/drawing/2014/main" id="{956B5347-724D-0146-A1EF-30DCD230E974}"/>
              </a:ext>
            </a:extLst>
          </p:cNvPr>
          <p:cNvSpPr txBox="1"/>
          <p:nvPr/>
        </p:nvSpPr>
        <p:spPr>
          <a:xfrm>
            <a:off x="285088" y="2114740"/>
            <a:ext cx="3518443" cy="1426031"/>
          </a:xfrm>
          <a:prstGeom prst="rect">
            <a:avLst/>
          </a:prstGeom>
          <a:noFill/>
        </p:spPr>
        <p:txBody>
          <a:bodyPr wrap="square" rtlCol="0" anchor="t">
            <a:spAutoFit/>
          </a:bodyPr>
          <a:lstStyle>
            <a:defPPr>
              <a:defRPr lang="en-US"/>
            </a:defPPr>
            <a:lvl1pPr algn="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 brief summary of considered alternatives should also be included—one of which should be the status quo, or doing nothing.  The reasons for not selecting the alternatives should also be included.</a:t>
            </a:r>
          </a:p>
        </p:txBody>
      </p:sp>
      <p:sp>
        <p:nvSpPr>
          <p:cNvPr id="30" name="TextBox 29">
            <a:extLst>
              <a:ext uri="{FF2B5EF4-FFF2-40B4-BE49-F238E27FC236}">
                <a16:creationId xmlns:a16="http://schemas.microsoft.com/office/drawing/2014/main" id="{05BD2C81-2B59-BB42-90E6-244985E9FDFB}"/>
              </a:ext>
            </a:extLst>
          </p:cNvPr>
          <p:cNvSpPr txBox="1"/>
          <p:nvPr/>
        </p:nvSpPr>
        <p:spPr>
          <a:xfrm>
            <a:off x="1328120" y="1705779"/>
            <a:ext cx="2593980" cy="338554"/>
          </a:xfrm>
          <a:prstGeom prst="rect">
            <a:avLst/>
          </a:prstGeom>
          <a:noFill/>
        </p:spPr>
        <p:txBody>
          <a:bodyPr wrap="none" rtlCol="0" anchor="b">
            <a:spAutoFit/>
          </a:bodyPr>
          <a:lstStyle/>
          <a:p>
            <a:pPr algn="r"/>
            <a:r>
              <a:rPr lang="en-US" sz="1600" b="1" dirty="0">
                <a:solidFill>
                  <a:schemeClr val="accent4"/>
                </a:solidFill>
                <a:latin typeface="Poppins" pitchFamily="2" charset="77"/>
                <a:ea typeface="Lato Light" panose="020F0502020204030203" pitchFamily="34" charset="0"/>
                <a:cs typeface="Poppins" pitchFamily="2" charset="77"/>
              </a:rPr>
              <a:t>ALTERNATIVE ANALYSIS</a:t>
            </a:r>
          </a:p>
        </p:txBody>
      </p:sp>
      <p:sp>
        <p:nvSpPr>
          <p:cNvPr id="32" name="TextBox 31">
            <a:extLst>
              <a:ext uri="{FF2B5EF4-FFF2-40B4-BE49-F238E27FC236}">
                <a16:creationId xmlns:a16="http://schemas.microsoft.com/office/drawing/2014/main" id="{1460B8C1-A4CA-A445-B819-7795911134D0}"/>
              </a:ext>
            </a:extLst>
          </p:cNvPr>
          <p:cNvSpPr txBox="1"/>
          <p:nvPr/>
        </p:nvSpPr>
        <p:spPr>
          <a:xfrm>
            <a:off x="142819" y="5363130"/>
            <a:ext cx="3660712" cy="1092607"/>
          </a:xfrm>
          <a:prstGeom prst="rect">
            <a:avLst/>
          </a:prstGeom>
          <a:noFill/>
        </p:spPr>
        <p:txBody>
          <a:bodyPr wrap="square" rtlCol="0" anchor="t">
            <a:spAutoFit/>
          </a:bodyPr>
          <a:lstStyle>
            <a:defPPr>
              <a:defRPr lang="en-US"/>
            </a:defPPr>
            <a:lvl1pPr algn="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a:t>
            </a:r>
          </a:p>
        </p:txBody>
      </p:sp>
      <p:sp>
        <p:nvSpPr>
          <p:cNvPr id="33" name="TextBox 32">
            <a:extLst>
              <a:ext uri="{FF2B5EF4-FFF2-40B4-BE49-F238E27FC236}">
                <a16:creationId xmlns:a16="http://schemas.microsoft.com/office/drawing/2014/main" id="{09B191BD-B054-774E-9F06-807F9263188A}"/>
              </a:ext>
            </a:extLst>
          </p:cNvPr>
          <p:cNvSpPr txBox="1"/>
          <p:nvPr/>
        </p:nvSpPr>
        <p:spPr>
          <a:xfrm>
            <a:off x="1240007" y="4954169"/>
            <a:ext cx="2648482" cy="338554"/>
          </a:xfrm>
          <a:prstGeom prst="rect">
            <a:avLst/>
          </a:prstGeom>
          <a:noFill/>
        </p:spPr>
        <p:txBody>
          <a:bodyPr wrap="none" rtlCol="0" anchor="b">
            <a:spAutoFit/>
          </a:bodyPr>
          <a:lstStyle/>
          <a:p>
            <a:pPr algn="r"/>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24" name="Freeform 31">
            <a:extLst>
              <a:ext uri="{FF2B5EF4-FFF2-40B4-BE49-F238E27FC236}">
                <a16:creationId xmlns:a16="http://schemas.microsoft.com/office/drawing/2014/main" id="{A18E5892-4A63-4150-9740-6C942E9907F6}"/>
              </a:ext>
            </a:extLst>
          </p:cNvPr>
          <p:cNvSpPr>
            <a:spLocks noChangeArrowheads="1"/>
          </p:cNvSpPr>
          <p:nvPr/>
        </p:nvSpPr>
        <p:spPr bwMode="auto">
          <a:xfrm>
            <a:off x="7346075" y="3563811"/>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5" name="Freeform 13">
            <a:extLst>
              <a:ext uri="{FF2B5EF4-FFF2-40B4-BE49-F238E27FC236}">
                <a16:creationId xmlns:a16="http://schemas.microsoft.com/office/drawing/2014/main" id="{5C63F3CB-B2EC-4671-9EB3-E6EFE843CAB7}"/>
              </a:ext>
            </a:extLst>
          </p:cNvPr>
          <p:cNvSpPr>
            <a:spLocks noChangeArrowheads="1"/>
          </p:cNvSpPr>
          <p:nvPr/>
        </p:nvSpPr>
        <p:spPr bwMode="auto">
          <a:xfrm>
            <a:off x="5642123" y="5172282"/>
            <a:ext cx="751663" cy="714989"/>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28" name="Freeform 91">
            <a:extLst>
              <a:ext uri="{FF2B5EF4-FFF2-40B4-BE49-F238E27FC236}">
                <a16:creationId xmlns:a16="http://schemas.microsoft.com/office/drawing/2014/main" id="{ECA1D4D4-1770-4738-AABA-45EEF01A467C}"/>
              </a:ext>
            </a:extLst>
          </p:cNvPr>
          <p:cNvSpPr>
            <a:spLocks noChangeArrowheads="1"/>
          </p:cNvSpPr>
          <p:nvPr/>
        </p:nvSpPr>
        <p:spPr bwMode="auto">
          <a:xfrm>
            <a:off x="4113980" y="3558293"/>
            <a:ext cx="690032" cy="669480"/>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746723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hape 27047">
            <a:extLst>
              <a:ext uri="{FF2B5EF4-FFF2-40B4-BE49-F238E27FC236}">
                <a16:creationId xmlns:a16="http://schemas.microsoft.com/office/drawing/2014/main" id="{AC6CD7FC-F03A-404E-8E38-ADEF319FF3FE}"/>
              </a:ext>
            </a:extLst>
          </p:cNvPr>
          <p:cNvSpPr/>
          <p:nvPr/>
        </p:nvSpPr>
        <p:spPr>
          <a:xfrm>
            <a:off x="5356003" y="3452398"/>
            <a:ext cx="936155" cy="1487685"/>
          </a:xfrm>
          <a:custGeom>
            <a:avLst/>
            <a:gdLst/>
            <a:ahLst/>
            <a:cxnLst>
              <a:cxn ang="0">
                <a:pos x="wd2" y="hd2"/>
              </a:cxn>
              <a:cxn ang="5400000">
                <a:pos x="wd2" y="hd2"/>
              </a:cxn>
              <a:cxn ang="10800000">
                <a:pos x="wd2" y="hd2"/>
              </a:cxn>
              <a:cxn ang="16200000">
                <a:pos x="wd2" y="hd2"/>
              </a:cxn>
            </a:cxnLst>
            <a:rect l="0" t="0" r="r" b="b"/>
            <a:pathLst>
              <a:path w="21600" h="21600" extrusionOk="0">
                <a:moveTo>
                  <a:pt x="17395" y="7718"/>
                </a:moveTo>
                <a:cubicBezTo>
                  <a:pt x="17217" y="7186"/>
                  <a:pt x="17007" y="6661"/>
                  <a:pt x="16887" y="6124"/>
                </a:cubicBezTo>
                <a:cubicBezTo>
                  <a:pt x="16819" y="5821"/>
                  <a:pt x="16747" y="5517"/>
                  <a:pt x="16646" y="5217"/>
                </a:cubicBezTo>
                <a:cubicBezTo>
                  <a:pt x="16509" y="4807"/>
                  <a:pt x="16342" y="4400"/>
                  <a:pt x="16152" y="3998"/>
                </a:cubicBezTo>
                <a:cubicBezTo>
                  <a:pt x="15932" y="3531"/>
                  <a:pt x="15641" y="3078"/>
                  <a:pt x="15300" y="2641"/>
                </a:cubicBezTo>
                <a:cubicBezTo>
                  <a:pt x="14830" y="2040"/>
                  <a:pt x="14255" y="1458"/>
                  <a:pt x="13574" y="942"/>
                </a:cubicBezTo>
                <a:cubicBezTo>
                  <a:pt x="13375" y="791"/>
                  <a:pt x="13160" y="631"/>
                  <a:pt x="12918" y="505"/>
                </a:cubicBezTo>
                <a:cubicBezTo>
                  <a:pt x="12065" y="63"/>
                  <a:pt x="11061" y="0"/>
                  <a:pt x="11061" y="0"/>
                </a:cubicBezTo>
                <a:cubicBezTo>
                  <a:pt x="11061" y="0"/>
                  <a:pt x="2" y="0"/>
                  <a:pt x="0" y="0"/>
                </a:cubicBezTo>
                <a:cubicBezTo>
                  <a:pt x="93" y="0"/>
                  <a:pt x="261" y="79"/>
                  <a:pt x="343" y="106"/>
                </a:cubicBezTo>
                <a:cubicBezTo>
                  <a:pt x="484" y="153"/>
                  <a:pt x="620" y="205"/>
                  <a:pt x="754" y="259"/>
                </a:cubicBezTo>
                <a:cubicBezTo>
                  <a:pt x="1157" y="424"/>
                  <a:pt x="1538" y="611"/>
                  <a:pt x="1903" y="807"/>
                </a:cubicBezTo>
                <a:cubicBezTo>
                  <a:pt x="2413" y="1081"/>
                  <a:pt x="2893" y="1379"/>
                  <a:pt x="3300" y="1715"/>
                </a:cubicBezTo>
                <a:cubicBezTo>
                  <a:pt x="3797" y="2126"/>
                  <a:pt x="4165" y="2589"/>
                  <a:pt x="4423" y="3079"/>
                </a:cubicBezTo>
                <a:cubicBezTo>
                  <a:pt x="4738" y="3678"/>
                  <a:pt x="5168" y="5495"/>
                  <a:pt x="5207" y="5653"/>
                </a:cubicBezTo>
                <a:cubicBezTo>
                  <a:pt x="6447" y="10800"/>
                  <a:pt x="11221" y="10800"/>
                  <a:pt x="11221" y="10800"/>
                </a:cubicBezTo>
                <a:cubicBezTo>
                  <a:pt x="11221" y="10800"/>
                  <a:pt x="6447" y="10800"/>
                  <a:pt x="5207" y="15947"/>
                </a:cubicBezTo>
                <a:cubicBezTo>
                  <a:pt x="5168" y="16105"/>
                  <a:pt x="4738" y="17922"/>
                  <a:pt x="4423" y="18521"/>
                </a:cubicBezTo>
                <a:cubicBezTo>
                  <a:pt x="4165" y="19011"/>
                  <a:pt x="3797" y="19474"/>
                  <a:pt x="3300" y="19885"/>
                </a:cubicBezTo>
                <a:cubicBezTo>
                  <a:pt x="2893" y="20220"/>
                  <a:pt x="2413" y="20519"/>
                  <a:pt x="1903" y="20793"/>
                </a:cubicBezTo>
                <a:cubicBezTo>
                  <a:pt x="1538" y="20989"/>
                  <a:pt x="1157" y="21176"/>
                  <a:pt x="754" y="21341"/>
                </a:cubicBezTo>
                <a:cubicBezTo>
                  <a:pt x="620" y="21395"/>
                  <a:pt x="484" y="21447"/>
                  <a:pt x="343" y="21494"/>
                </a:cubicBezTo>
                <a:cubicBezTo>
                  <a:pt x="261" y="21521"/>
                  <a:pt x="93" y="21600"/>
                  <a:pt x="0" y="21600"/>
                </a:cubicBezTo>
                <a:cubicBezTo>
                  <a:pt x="2" y="21600"/>
                  <a:pt x="11061" y="21600"/>
                  <a:pt x="11061" y="21600"/>
                </a:cubicBezTo>
                <a:cubicBezTo>
                  <a:pt x="11061" y="21600"/>
                  <a:pt x="12065" y="21537"/>
                  <a:pt x="12918" y="21095"/>
                </a:cubicBezTo>
                <a:cubicBezTo>
                  <a:pt x="13160" y="20969"/>
                  <a:pt x="13375" y="20809"/>
                  <a:pt x="13574" y="20658"/>
                </a:cubicBezTo>
                <a:cubicBezTo>
                  <a:pt x="14255" y="20141"/>
                  <a:pt x="14830" y="19560"/>
                  <a:pt x="15300" y="18959"/>
                </a:cubicBezTo>
                <a:cubicBezTo>
                  <a:pt x="15641" y="18522"/>
                  <a:pt x="15932" y="18069"/>
                  <a:pt x="16152" y="17602"/>
                </a:cubicBezTo>
                <a:cubicBezTo>
                  <a:pt x="16342" y="17200"/>
                  <a:pt x="16509" y="16793"/>
                  <a:pt x="16646" y="16383"/>
                </a:cubicBezTo>
                <a:cubicBezTo>
                  <a:pt x="16747" y="16083"/>
                  <a:pt x="16819" y="15779"/>
                  <a:pt x="16887" y="15476"/>
                </a:cubicBezTo>
                <a:cubicBezTo>
                  <a:pt x="17007" y="14939"/>
                  <a:pt x="17217" y="14414"/>
                  <a:pt x="17395" y="13882"/>
                </a:cubicBezTo>
                <a:cubicBezTo>
                  <a:pt x="18008" y="12051"/>
                  <a:pt x="20815" y="11047"/>
                  <a:pt x="21600" y="10800"/>
                </a:cubicBezTo>
                <a:cubicBezTo>
                  <a:pt x="20815" y="10553"/>
                  <a:pt x="18008" y="9549"/>
                  <a:pt x="17395" y="7718"/>
                </a:cubicBezTo>
                <a:close/>
              </a:path>
            </a:pathLst>
          </a:custGeom>
          <a:solidFill>
            <a:schemeClr val="accent4"/>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48" name="Shape 27048">
            <a:extLst>
              <a:ext uri="{FF2B5EF4-FFF2-40B4-BE49-F238E27FC236}">
                <a16:creationId xmlns:a16="http://schemas.microsoft.com/office/drawing/2014/main" id="{34432F2C-CCF7-1047-A57B-037DE22E10F2}"/>
              </a:ext>
            </a:extLst>
          </p:cNvPr>
          <p:cNvSpPr/>
          <p:nvPr/>
        </p:nvSpPr>
        <p:spPr>
          <a:xfrm>
            <a:off x="5356003" y="4989315"/>
            <a:ext cx="936155" cy="1487685"/>
          </a:xfrm>
          <a:custGeom>
            <a:avLst/>
            <a:gdLst/>
            <a:ahLst/>
            <a:cxnLst>
              <a:cxn ang="0">
                <a:pos x="wd2" y="hd2"/>
              </a:cxn>
              <a:cxn ang="5400000">
                <a:pos x="wd2" y="hd2"/>
              </a:cxn>
              <a:cxn ang="10800000">
                <a:pos x="wd2" y="hd2"/>
              </a:cxn>
              <a:cxn ang="16200000">
                <a:pos x="wd2" y="hd2"/>
              </a:cxn>
            </a:cxnLst>
            <a:rect l="0" t="0" r="r" b="b"/>
            <a:pathLst>
              <a:path w="21600" h="21600" extrusionOk="0">
                <a:moveTo>
                  <a:pt x="17395" y="7718"/>
                </a:moveTo>
                <a:cubicBezTo>
                  <a:pt x="17217" y="7186"/>
                  <a:pt x="17007" y="6661"/>
                  <a:pt x="16887" y="6124"/>
                </a:cubicBezTo>
                <a:cubicBezTo>
                  <a:pt x="16819" y="5821"/>
                  <a:pt x="16747" y="5517"/>
                  <a:pt x="16646" y="5217"/>
                </a:cubicBezTo>
                <a:cubicBezTo>
                  <a:pt x="16509" y="4807"/>
                  <a:pt x="16342" y="4400"/>
                  <a:pt x="16152" y="3998"/>
                </a:cubicBezTo>
                <a:cubicBezTo>
                  <a:pt x="15932" y="3531"/>
                  <a:pt x="15641" y="3078"/>
                  <a:pt x="15300" y="2641"/>
                </a:cubicBezTo>
                <a:cubicBezTo>
                  <a:pt x="14830" y="2040"/>
                  <a:pt x="14255" y="1459"/>
                  <a:pt x="13574" y="942"/>
                </a:cubicBezTo>
                <a:cubicBezTo>
                  <a:pt x="13375" y="791"/>
                  <a:pt x="13160" y="631"/>
                  <a:pt x="12918" y="505"/>
                </a:cubicBezTo>
                <a:cubicBezTo>
                  <a:pt x="12065" y="63"/>
                  <a:pt x="11061" y="0"/>
                  <a:pt x="11061" y="0"/>
                </a:cubicBezTo>
                <a:cubicBezTo>
                  <a:pt x="11061" y="0"/>
                  <a:pt x="2" y="0"/>
                  <a:pt x="0" y="0"/>
                </a:cubicBezTo>
                <a:cubicBezTo>
                  <a:pt x="93" y="0"/>
                  <a:pt x="261" y="79"/>
                  <a:pt x="343" y="106"/>
                </a:cubicBezTo>
                <a:cubicBezTo>
                  <a:pt x="484" y="153"/>
                  <a:pt x="620" y="205"/>
                  <a:pt x="754" y="259"/>
                </a:cubicBezTo>
                <a:cubicBezTo>
                  <a:pt x="1157" y="424"/>
                  <a:pt x="1538" y="611"/>
                  <a:pt x="1903" y="807"/>
                </a:cubicBezTo>
                <a:cubicBezTo>
                  <a:pt x="2413" y="1081"/>
                  <a:pt x="2893" y="1380"/>
                  <a:pt x="3300" y="1715"/>
                </a:cubicBezTo>
                <a:cubicBezTo>
                  <a:pt x="3797" y="2126"/>
                  <a:pt x="4165" y="2589"/>
                  <a:pt x="4423" y="3079"/>
                </a:cubicBezTo>
                <a:cubicBezTo>
                  <a:pt x="4738" y="3678"/>
                  <a:pt x="5168" y="5495"/>
                  <a:pt x="5207" y="5653"/>
                </a:cubicBezTo>
                <a:cubicBezTo>
                  <a:pt x="6447" y="10800"/>
                  <a:pt x="11221" y="10800"/>
                  <a:pt x="11221" y="10800"/>
                </a:cubicBezTo>
                <a:cubicBezTo>
                  <a:pt x="11221" y="10800"/>
                  <a:pt x="6447" y="10800"/>
                  <a:pt x="5207" y="15947"/>
                </a:cubicBezTo>
                <a:cubicBezTo>
                  <a:pt x="5168" y="16105"/>
                  <a:pt x="4738" y="17922"/>
                  <a:pt x="4423" y="18521"/>
                </a:cubicBezTo>
                <a:cubicBezTo>
                  <a:pt x="4165" y="19011"/>
                  <a:pt x="3797" y="19474"/>
                  <a:pt x="3300" y="19885"/>
                </a:cubicBezTo>
                <a:cubicBezTo>
                  <a:pt x="2893" y="20221"/>
                  <a:pt x="2413" y="20519"/>
                  <a:pt x="1903" y="20793"/>
                </a:cubicBezTo>
                <a:cubicBezTo>
                  <a:pt x="1538" y="20989"/>
                  <a:pt x="1157" y="21176"/>
                  <a:pt x="754" y="21341"/>
                </a:cubicBezTo>
                <a:cubicBezTo>
                  <a:pt x="620" y="21396"/>
                  <a:pt x="484" y="21447"/>
                  <a:pt x="343" y="21494"/>
                </a:cubicBezTo>
                <a:cubicBezTo>
                  <a:pt x="261" y="21521"/>
                  <a:pt x="93" y="21600"/>
                  <a:pt x="0" y="21600"/>
                </a:cubicBezTo>
                <a:cubicBezTo>
                  <a:pt x="2" y="21600"/>
                  <a:pt x="11061" y="21600"/>
                  <a:pt x="11061" y="21600"/>
                </a:cubicBezTo>
                <a:cubicBezTo>
                  <a:pt x="11061" y="21600"/>
                  <a:pt x="12065" y="21537"/>
                  <a:pt x="12918" y="21095"/>
                </a:cubicBezTo>
                <a:cubicBezTo>
                  <a:pt x="13160" y="20969"/>
                  <a:pt x="13375" y="20809"/>
                  <a:pt x="13574" y="20658"/>
                </a:cubicBezTo>
                <a:cubicBezTo>
                  <a:pt x="14255" y="20142"/>
                  <a:pt x="14830" y="19560"/>
                  <a:pt x="15300" y="18959"/>
                </a:cubicBezTo>
                <a:cubicBezTo>
                  <a:pt x="15641" y="18522"/>
                  <a:pt x="15932" y="18069"/>
                  <a:pt x="16152" y="17602"/>
                </a:cubicBezTo>
                <a:cubicBezTo>
                  <a:pt x="16342" y="17200"/>
                  <a:pt x="16509" y="16793"/>
                  <a:pt x="16646" y="16383"/>
                </a:cubicBezTo>
                <a:cubicBezTo>
                  <a:pt x="16747" y="16083"/>
                  <a:pt x="16819" y="15779"/>
                  <a:pt x="16887" y="15476"/>
                </a:cubicBezTo>
                <a:cubicBezTo>
                  <a:pt x="17007" y="14939"/>
                  <a:pt x="17217" y="14414"/>
                  <a:pt x="17395" y="13882"/>
                </a:cubicBezTo>
                <a:cubicBezTo>
                  <a:pt x="18008" y="12051"/>
                  <a:pt x="20815" y="11047"/>
                  <a:pt x="21600" y="10800"/>
                </a:cubicBezTo>
                <a:cubicBezTo>
                  <a:pt x="20815" y="10553"/>
                  <a:pt x="18008" y="9549"/>
                  <a:pt x="17395" y="7718"/>
                </a:cubicBezTo>
                <a:close/>
              </a:path>
            </a:pathLst>
          </a:custGeom>
          <a:solidFill>
            <a:schemeClr val="accent6">
              <a:lumMod val="75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49" name="Shape 27049">
            <a:extLst>
              <a:ext uri="{FF2B5EF4-FFF2-40B4-BE49-F238E27FC236}">
                <a16:creationId xmlns:a16="http://schemas.microsoft.com/office/drawing/2014/main" id="{C9EEA77A-E4F3-AF4E-83C3-98C0FA16F940}"/>
              </a:ext>
            </a:extLst>
          </p:cNvPr>
          <p:cNvSpPr/>
          <p:nvPr/>
        </p:nvSpPr>
        <p:spPr>
          <a:xfrm flipH="1">
            <a:off x="5910987" y="1137359"/>
            <a:ext cx="936155" cy="1487679"/>
          </a:xfrm>
          <a:custGeom>
            <a:avLst/>
            <a:gdLst/>
            <a:ahLst/>
            <a:cxnLst>
              <a:cxn ang="0">
                <a:pos x="wd2" y="hd2"/>
              </a:cxn>
              <a:cxn ang="5400000">
                <a:pos x="wd2" y="hd2"/>
              </a:cxn>
              <a:cxn ang="10800000">
                <a:pos x="wd2" y="hd2"/>
              </a:cxn>
              <a:cxn ang="16200000">
                <a:pos x="wd2" y="hd2"/>
              </a:cxn>
            </a:cxnLst>
            <a:rect l="0" t="0" r="r" b="b"/>
            <a:pathLst>
              <a:path w="21600" h="21600" extrusionOk="0">
                <a:moveTo>
                  <a:pt x="17395" y="7718"/>
                </a:moveTo>
                <a:cubicBezTo>
                  <a:pt x="17217" y="7186"/>
                  <a:pt x="17007" y="6661"/>
                  <a:pt x="16887" y="6124"/>
                </a:cubicBezTo>
                <a:cubicBezTo>
                  <a:pt x="16819" y="5821"/>
                  <a:pt x="16747" y="5517"/>
                  <a:pt x="16646" y="5217"/>
                </a:cubicBezTo>
                <a:cubicBezTo>
                  <a:pt x="16509" y="4807"/>
                  <a:pt x="16342" y="4400"/>
                  <a:pt x="16152" y="3998"/>
                </a:cubicBezTo>
                <a:cubicBezTo>
                  <a:pt x="15932" y="3531"/>
                  <a:pt x="15641" y="3078"/>
                  <a:pt x="15300" y="2641"/>
                </a:cubicBezTo>
                <a:cubicBezTo>
                  <a:pt x="14830" y="2040"/>
                  <a:pt x="14255" y="1459"/>
                  <a:pt x="13574" y="942"/>
                </a:cubicBezTo>
                <a:cubicBezTo>
                  <a:pt x="13375" y="791"/>
                  <a:pt x="13160" y="631"/>
                  <a:pt x="12918" y="505"/>
                </a:cubicBezTo>
                <a:cubicBezTo>
                  <a:pt x="12065" y="63"/>
                  <a:pt x="11061" y="0"/>
                  <a:pt x="11061" y="0"/>
                </a:cubicBezTo>
                <a:cubicBezTo>
                  <a:pt x="11061" y="0"/>
                  <a:pt x="2" y="0"/>
                  <a:pt x="0" y="0"/>
                </a:cubicBezTo>
                <a:cubicBezTo>
                  <a:pt x="93" y="0"/>
                  <a:pt x="261" y="79"/>
                  <a:pt x="343" y="106"/>
                </a:cubicBezTo>
                <a:cubicBezTo>
                  <a:pt x="484" y="153"/>
                  <a:pt x="620" y="205"/>
                  <a:pt x="754" y="259"/>
                </a:cubicBezTo>
                <a:cubicBezTo>
                  <a:pt x="1157" y="424"/>
                  <a:pt x="1538" y="611"/>
                  <a:pt x="1903" y="807"/>
                </a:cubicBezTo>
                <a:cubicBezTo>
                  <a:pt x="2413" y="1081"/>
                  <a:pt x="2893" y="1379"/>
                  <a:pt x="3300" y="1715"/>
                </a:cubicBezTo>
                <a:cubicBezTo>
                  <a:pt x="3797" y="2126"/>
                  <a:pt x="4165" y="2589"/>
                  <a:pt x="4423" y="3079"/>
                </a:cubicBezTo>
                <a:cubicBezTo>
                  <a:pt x="4738" y="3678"/>
                  <a:pt x="5168" y="5495"/>
                  <a:pt x="5207" y="5653"/>
                </a:cubicBezTo>
                <a:cubicBezTo>
                  <a:pt x="6447" y="10800"/>
                  <a:pt x="11221" y="10800"/>
                  <a:pt x="11221" y="10800"/>
                </a:cubicBezTo>
                <a:cubicBezTo>
                  <a:pt x="11221" y="10800"/>
                  <a:pt x="6447" y="10800"/>
                  <a:pt x="5207" y="15947"/>
                </a:cubicBezTo>
                <a:cubicBezTo>
                  <a:pt x="5168" y="16105"/>
                  <a:pt x="4738" y="17922"/>
                  <a:pt x="4423" y="18521"/>
                </a:cubicBezTo>
                <a:cubicBezTo>
                  <a:pt x="4165" y="19011"/>
                  <a:pt x="3797" y="19474"/>
                  <a:pt x="3300" y="19885"/>
                </a:cubicBezTo>
                <a:cubicBezTo>
                  <a:pt x="2893" y="20221"/>
                  <a:pt x="2413" y="20519"/>
                  <a:pt x="1903" y="20793"/>
                </a:cubicBezTo>
                <a:cubicBezTo>
                  <a:pt x="1538" y="20989"/>
                  <a:pt x="1157" y="21176"/>
                  <a:pt x="754" y="21341"/>
                </a:cubicBezTo>
                <a:cubicBezTo>
                  <a:pt x="620" y="21396"/>
                  <a:pt x="484" y="21447"/>
                  <a:pt x="343" y="21494"/>
                </a:cubicBezTo>
                <a:cubicBezTo>
                  <a:pt x="261" y="21521"/>
                  <a:pt x="93" y="21600"/>
                  <a:pt x="0" y="21600"/>
                </a:cubicBezTo>
                <a:cubicBezTo>
                  <a:pt x="2" y="21600"/>
                  <a:pt x="11061" y="21600"/>
                  <a:pt x="11061" y="21600"/>
                </a:cubicBezTo>
                <a:cubicBezTo>
                  <a:pt x="11061" y="21600"/>
                  <a:pt x="12065" y="21537"/>
                  <a:pt x="12918" y="21095"/>
                </a:cubicBezTo>
                <a:cubicBezTo>
                  <a:pt x="13160" y="20969"/>
                  <a:pt x="13375" y="20809"/>
                  <a:pt x="13574" y="20658"/>
                </a:cubicBezTo>
                <a:cubicBezTo>
                  <a:pt x="14255" y="20142"/>
                  <a:pt x="14830" y="19560"/>
                  <a:pt x="15300" y="18959"/>
                </a:cubicBezTo>
                <a:cubicBezTo>
                  <a:pt x="15641" y="18522"/>
                  <a:pt x="15932" y="18069"/>
                  <a:pt x="16152" y="17602"/>
                </a:cubicBezTo>
                <a:cubicBezTo>
                  <a:pt x="16342" y="17200"/>
                  <a:pt x="16509" y="16793"/>
                  <a:pt x="16646" y="16383"/>
                </a:cubicBezTo>
                <a:cubicBezTo>
                  <a:pt x="16747" y="16083"/>
                  <a:pt x="16819" y="15779"/>
                  <a:pt x="16887" y="15476"/>
                </a:cubicBezTo>
                <a:cubicBezTo>
                  <a:pt x="17007" y="14939"/>
                  <a:pt x="17217" y="14414"/>
                  <a:pt x="17395" y="13882"/>
                </a:cubicBezTo>
                <a:cubicBezTo>
                  <a:pt x="18008" y="12051"/>
                  <a:pt x="20815" y="11047"/>
                  <a:pt x="21600" y="10800"/>
                </a:cubicBezTo>
                <a:cubicBezTo>
                  <a:pt x="20815" y="10553"/>
                  <a:pt x="18008" y="9549"/>
                  <a:pt x="17395" y="7718"/>
                </a:cubicBezTo>
                <a:close/>
              </a:path>
            </a:pathLst>
          </a:custGeom>
          <a:solidFill>
            <a:schemeClr val="accent1"/>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50" name="Shape 27050">
            <a:extLst>
              <a:ext uri="{FF2B5EF4-FFF2-40B4-BE49-F238E27FC236}">
                <a16:creationId xmlns:a16="http://schemas.microsoft.com/office/drawing/2014/main" id="{05794263-E316-8F43-84D7-396D9CF07AF4}"/>
              </a:ext>
            </a:extLst>
          </p:cNvPr>
          <p:cNvSpPr/>
          <p:nvPr/>
        </p:nvSpPr>
        <p:spPr>
          <a:xfrm flipH="1">
            <a:off x="5910987" y="2674275"/>
            <a:ext cx="936155" cy="1487685"/>
          </a:xfrm>
          <a:custGeom>
            <a:avLst/>
            <a:gdLst/>
            <a:ahLst/>
            <a:cxnLst>
              <a:cxn ang="0">
                <a:pos x="wd2" y="hd2"/>
              </a:cxn>
              <a:cxn ang="5400000">
                <a:pos x="wd2" y="hd2"/>
              </a:cxn>
              <a:cxn ang="10800000">
                <a:pos x="wd2" y="hd2"/>
              </a:cxn>
              <a:cxn ang="16200000">
                <a:pos x="wd2" y="hd2"/>
              </a:cxn>
            </a:cxnLst>
            <a:rect l="0" t="0" r="r" b="b"/>
            <a:pathLst>
              <a:path w="21600" h="21600" extrusionOk="0">
                <a:moveTo>
                  <a:pt x="17395" y="7718"/>
                </a:moveTo>
                <a:cubicBezTo>
                  <a:pt x="17217" y="7186"/>
                  <a:pt x="17007" y="6661"/>
                  <a:pt x="16887" y="6124"/>
                </a:cubicBezTo>
                <a:cubicBezTo>
                  <a:pt x="16819" y="5821"/>
                  <a:pt x="16747" y="5517"/>
                  <a:pt x="16646" y="5217"/>
                </a:cubicBezTo>
                <a:cubicBezTo>
                  <a:pt x="16509" y="4807"/>
                  <a:pt x="16342" y="4400"/>
                  <a:pt x="16152" y="3998"/>
                </a:cubicBezTo>
                <a:cubicBezTo>
                  <a:pt x="15932" y="3531"/>
                  <a:pt x="15641" y="3078"/>
                  <a:pt x="15300" y="2641"/>
                </a:cubicBezTo>
                <a:cubicBezTo>
                  <a:pt x="14830" y="2040"/>
                  <a:pt x="14255" y="1458"/>
                  <a:pt x="13574" y="942"/>
                </a:cubicBezTo>
                <a:cubicBezTo>
                  <a:pt x="13375" y="791"/>
                  <a:pt x="13160" y="631"/>
                  <a:pt x="12918" y="505"/>
                </a:cubicBezTo>
                <a:cubicBezTo>
                  <a:pt x="12065" y="63"/>
                  <a:pt x="11061" y="0"/>
                  <a:pt x="11061" y="0"/>
                </a:cubicBezTo>
                <a:cubicBezTo>
                  <a:pt x="11061" y="0"/>
                  <a:pt x="2" y="0"/>
                  <a:pt x="0" y="0"/>
                </a:cubicBezTo>
                <a:cubicBezTo>
                  <a:pt x="93" y="0"/>
                  <a:pt x="261" y="79"/>
                  <a:pt x="343" y="106"/>
                </a:cubicBezTo>
                <a:cubicBezTo>
                  <a:pt x="484" y="153"/>
                  <a:pt x="620" y="205"/>
                  <a:pt x="754" y="259"/>
                </a:cubicBezTo>
                <a:cubicBezTo>
                  <a:pt x="1157" y="424"/>
                  <a:pt x="1538" y="611"/>
                  <a:pt x="1903" y="807"/>
                </a:cubicBezTo>
                <a:cubicBezTo>
                  <a:pt x="2413" y="1081"/>
                  <a:pt x="2893" y="1379"/>
                  <a:pt x="3300" y="1715"/>
                </a:cubicBezTo>
                <a:cubicBezTo>
                  <a:pt x="3797" y="2126"/>
                  <a:pt x="4165" y="2589"/>
                  <a:pt x="4423" y="3079"/>
                </a:cubicBezTo>
                <a:cubicBezTo>
                  <a:pt x="4738" y="3678"/>
                  <a:pt x="5168" y="5495"/>
                  <a:pt x="5207" y="5653"/>
                </a:cubicBezTo>
                <a:cubicBezTo>
                  <a:pt x="6447" y="10800"/>
                  <a:pt x="11221" y="10800"/>
                  <a:pt x="11221" y="10800"/>
                </a:cubicBezTo>
                <a:cubicBezTo>
                  <a:pt x="11221" y="10800"/>
                  <a:pt x="6447" y="10800"/>
                  <a:pt x="5207" y="15947"/>
                </a:cubicBezTo>
                <a:cubicBezTo>
                  <a:pt x="5168" y="16105"/>
                  <a:pt x="4738" y="17922"/>
                  <a:pt x="4423" y="18521"/>
                </a:cubicBezTo>
                <a:cubicBezTo>
                  <a:pt x="4165" y="19011"/>
                  <a:pt x="3797" y="19474"/>
                  <a:pt x="3300" y="19885"/>
                </a:cubicBezTo>
                <a:cubicBezTo>
                  <a:pt x="2893" y="20220"/>
                  <a:pt x="2413" y="20519"/>
                  <a:pt x="1903" y="20793"/>
                </a:cubicBezTo>
                <a:cubicBezTo>
                  <a:pt x="1538" y="20989"/>
                  <a:pt x="1157" y="21176"/>
                  <a:pt x="754" y="21341"/>
                </a:cubicBezTo>
                <a:cubicBezTo>
                  <a:pt x="620" y="21395"/>
                  <a:pt x="484" y="21447"/>
                  <a:pt x="343" y="21494"/>
                </a:cubicBezTo>
                <a:cubicBezTo>
                  <a:pt x="261" y="21521"/>
                  <a:pt x="93" y="21600"/>
                  <a:pt x="0" y="21600"/>
                </a:cubicBezTo>
                <a:cubicBezTo>
                  <a:pt x="2" y="21600"/>
                  <a:pt x="11061" y="21600"/>
                  <a:pt x="11061" y="21600"/>
                </a:cubicBezTo>
                <a:cubicBezTo>
                  <a:pt x="11061" y="21600"/>
                  <a:pt x="12065" y="21537"/>
                  <a:pt x="12918" y="21095"/>
                </a:cubicBezTo>
                <a:cubicBezTo>
                  <a:pt x="13160" y="20969"/>
                  <a:pt x="13375" y="20809"/>
                  <a:pt x="13574" y="20658"/>
                </a:cubicBezTo>
                <a:cubicBezTo>
                  <a:pt x="14255" y="20141"/>
                  <a:pt x="14830" y="19560"/>
                  <a:pt x="15300" y="18959"/>
                </a:cubicBezTo>
                <a:cubicBezTo>
                  <a:pt x="15641" y="18522"/>
                  <a:pt x="15932" y="18069"/>
                  <a:pt x="16152" y="17602"/>
                </a:cubicBezTo>
                <a:cubicBezTo>
                  <a:pt x="16342" y="17200"/>
                  <a:pt x="16509" y="16793"/>
                  <a:pt x="16646" y="16383"/>
                </a:cubicBezTo>
                <a:cubicBezTo>
                  <a:pt x="16747" y="16083"/>
                  <a:pt x="16819" y="15779"/>
                  <a:pt x="16887" y="15476"/>
                </a:cubicBezTo>
                <a:cubicBezTo>
                  <a:pt x="17007" y="14939"/>
                  <a:pt x="17217" y="14414"/>
                  <a:pt x="17395" y="13882"/>
                </a:cubicBezTo>
                <a:cubicBezTo>
                  <a:pt x="18008" y="12051"/>
                  <a:pt x="20815" y="11047"/>
                  <a:pt x="21600" y="10800"/>
                </a:cubicBezTo>
                <a:cubicBezTo>
                  <a:pt x="20815" y="10553"/>
                  <a:pt x="18008" y="9549"/>
                  <a:pt x="17395" y="7718"/>
                </a:cubicBezTo>
                <a:close/>
              </a:path>
            </a:pathLst>
          </a:custGeom>
          <a:solidFill>
            <a:schemeClr val="accent3"/>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51" name="Shape 27051">
            <a:extLst>
              <a:ext uri="{FF2B5EF4-FFF2-40B4-BE49-F238E27FC236}">
                <a16:creationId xmlns:a16="http://schemas.microsoft.com/office/drawing/2014/main" id="{CBEFF1D3-D36D-E949-841E-18B419E4C46B}"/>
              </a:ext>
            </a:extLst>
          </p:cNvPr>
          <p:cNvSpPr/>
          <p:nvPr/>
        </p:nvSpPr>
        <p:spPr>
          <a:xfrm flipH="1">
            <a:off x="5910987" y="4211192"/>
            <a:ext cx="936155" cy="1487685"/>
          </a:xfrm>
          <a:custGeom>
            <a:avLst/>
            <a:gdLst/>
            <a:ahLst/>
            <a:cxnLst>
              <a:cxn ang="0">
                <a:pos x="wd2" y="hd2"/>
              </a:cxn>
              <a:cxn ang="5400000">
                <a:pos x="wd2" y="hd2"/>
              </a:cxn>
              <a:cxn ang="10800000">
                <a:pos x="wd2" y="hd2"/>
              </a:cxn>
              <a:cxn ang="16200000">
                <a:pos x="wd2" y="hd2"/>
              </a:cxn>
            </a:cxnLst>
            <a:rect l="0" t="0" r="r" b="b"/>
            <a:pathLst>
              <a:path w="21600" h="21600" extrusionOk="0">
                <a:moveTo>
                  <a:pt x="17395" y="7718"/>
                </a:moveTo>
                <a:cubicBezTo>
                  <a:pt x="17217" y="7186"/>
                  <a:pt x="17007" y="6661"/>
                  <a:pt x="16887" y="6124"/>
                </a:cubicBezTo>
                <a:cubicBezTo>
                  <a:pt x="16819" y="5821"/>
                  <a:pt x="16747" y="5517"/>
                  <a:pt x="16646" y="5217"/>
                </a:cubicBezTo>
                <a:cubicBezTo>
                  <a:pt x="16509" y="4807"/>
                  <a:pt x="16342" y="4400"/>
                  <a:pt x="16152" y="3998"/>
                </a:cubicBezTo>
                <a:cubicBezTo>
                  <a:pt x="15932" y="3531"/>
                  <a:pt x="15641" y="3078"/>
                  <a:pt x="15300" y="2641"/>
                </a:cubicBezTo>
                <a:cubicBezTo>
                  <a:pt x="14830" y="2040"/>
                  <a:pt x="14255" y="1459"/>
                  <a:pt x="13574" y="942"/>
                </a:cubicBezTo>
                <a:cubicBezTo>
                  <a:pt x="13375" y="791"/>
                  <a:pt x="13160" y="631"/>
                  <a:pt x="12918" y="505"/>
                </a:cubicBezTo>
                <a:cubicBezTo>
                  <a:pt x="12065" y="63"/>
                  <a:pt x="11061" y="0"/>
                  <a:pt x="11061" y="0"/>
                </a:cubicBezTo>
                <a:cubicBezTo>
                  <a:pt x="11061" y="0"/>
                  <a:pt x="2" y="0"/>
                  <a:pt x="0" y="0"/>
                </a:cubicBezTo>
                <a:cubicBezTo>
                  <a:pt x="93" y="0"/>
                  <a:pt x="261" y="79"/>
                  <a:pt x="343" y="106"/>
                </a:cubicBezTo>
                <a:cubicBezTo>
                  <a:pt x="484" y="153"/>
                  <a:pt x="620" y="205"/>
                  <a:pt x="754" y="259"/>
                </a:cubicBezTo>
                <a:cubicBezTo>
                  <a:pt x="1157" y="424"/>
                  <a:pt x="1538" y="611"/>
                  <a:pt x="1903" y="807"/>
                </a:cubicBezTo>
                <a:cubicBezTo>
                  <a:pt x="2413" y="1081"/>
                  <a:pt x="2893" y="1380"/>
                  <a:pt x="3300" y="1715"/>
                </a:cubicBezTo>
                <a:cubicBezTo>
                  <a:pt x="3797" y="2126"/>
                  <a:pt x="4165" y="2589"/>
                  <a:pt x="4423" y="3079"/>
                </a:cubicBezTo>
                <a:cubicBezTo>
                  <a:pt x="4738" y="3678"/>
                  <a:pt x="5168" y="5495"/>
                  <a:pt x="5207" y="5653"/>
                </a:cubicBezTo>
                <a:cubicBezTo>
                  <a:pt x="6447" y="10800"/>
                  <a:pt x="11221" y="10800"/>
                  <a:pt x="11221" y="10800"/>
                </a:cubicBezTo>
                <a:cubicBezTo>
                  <a:pt x="11221" y="10800"/>
                  <a:pt x="6447" y="10800"/>
                  <a:pt x="5207" y="15947"/>
                </a:cubicBezTo>
                <a:cubicBezTo>
                  <a:pt x="5168" y="16105"/>
                  <a:pt x="4738" y="17922"/>
                  <a:pt x="4423" y="18521"/>
                </a:cubicBezTo>
                <a:cubicBezTo>
                  <a:pt x="4165" y="19011"/>
                  <a:pt x="3797" y="19474"/>
                  <a:pt x="3300" y="19885"/>
                </a:cubicBezTo>
                <a:cubicBezTo>
                  <a:pt x="2893" y="20221"/>
                  <a:pt x="2413" y="20519"/>
                  <a:pt x="1903" y="20793"/>
                </a:cubicBezTo>
                <a:cubicBezTo>
                  <a:pt x="1538" y="20989"/>
                  <a:pt x="1157" y="21176"/>
                  <a:pt x="754" y="21341"/>
                </a:cubicBezTo>
                <a:cubicBezTo>
                  <a:pt x="620" y="21396"/>
                  <a:pt x="484" y="21447"/>
                  <a:pt x="343" y="21494"/>
                </a:cubicBezTo>
                <a:cubicBezTo>
                  <a:pt x="261" y="21521"/>
                  <a:pt x="93" y="21600"/>
                  <a:pt x="0" y="21600"/>
                </a:cubicBezTo>
                <a:cubicBezTo>
                  <a:pt x="2" y="21600"/>
                  <a:pt x="11061" y="21600"/>
                  <a:pt x="11061" y="21600"/>
                </a:cubicBezTo>
                <a:cubicBezTo>
                  <a:pt x="11061" y="21600"/>
                  <a:pt x="12065" y="21537"/>
                  <a:pt x="12918" y="21095"/>
                </a:cubicBezTo>
                <a:cubicBezTo>
                  <a:pt x="13160" y="20969"/>
                  <a:pt x="13375" y="20809"/>
                  <a:pt x="13574" y="20658"/>
                </a:cubicBezTo>
                <a:cubicBezTo>
                  <a:pt x="14255" y="20142"/>
                  <a:pt x="14830" y="19560"/>
                  <a:pt x="15300" y="18959"/>
                </a:cubicBezTo>
                <a:cubicBezTo>
                  <a:pt x="15641" y="18522"/>
                  <a:pt x="15932" y="18069"/>
                  <a:pt x="16152" y="17602"/>
                </a:cubicBezTo>
                <a:cubicBezTo>
                  <a:pt x="16342" y="17200"/>
                  <a:pt x="16509" y="16793"/>
                  <a:pt x="16646" y="16383"/>
                </a:cubicBezTo>
                <a:cubicBezTo>
                  <a:pt x="16747" y="16083"/>
                  <a:pt x="16819" y="15779"/>
                  <a:pt x="16887" y="15476"/>
                </a:cubicBezTo>
                <a:cubicBezTo>
                  <a:pt x="17007" y="14939"/>
                  <a:pt x="17217" y="14414"/>
                  <a:pt x="17395" y="13882"/>
                </a:cubicBezTo>
                <a:cubicBezTo>
                  <a:pt x="18008" y="12051"/>
                  <a:pt x="20815" y="11047"/>
                  <a:pt x="21600" y="10800"/>
                </a:cubicBezTo>
                <a:cubicBezTo>
                  <a:pt x="20815" y="10553"/>
                  <a:pt x="18008" y="9549"/>
                  <a:pt x="17395" y="7718"/>
                </a:cubicBezTo>
                <a:close/>
              </a:path>
            </a:pathLst>
          </a:custGeom>
          <a:solidFill>
            <a:schemeClr val="accent5"/>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52" name="Shape 27052">
            <a:extLst>
              <a:ext uri="{FF2B5EF4-FFF2-40B4-BE49-F238E27FC236}">
                <a16:creationId xmlns:a16="http://schemas.microsoft.com/office/drawing/2014/main" id="{CDD5192D-AFE9-B744-B089-5CFA00CA3E9B}"/>
              </a:ext>
            </a:extLst>
          </p:cNvPr>
          <p:cNvSpPr/>
          <p:nvPr/>
        </p:nvSpPr>
        <p:spPr>
          <a:xfrm>
            <a:off x="5356003" y="1915862"/>
            <a:ext cx="936155" cy="1487685"/>
          </a:xfrm>
          <a:custGeom>
            <a:avLst/>
            <a:gdLst/>
            <a:ahLst/>
            <a:cxnLst>
              <a:cxn ang="0">
                <a:pos x="wd2" y="hd2"/>
              </a:cxn>
              <a:cxn ang="5400000">
                <a:pos x="wd2" y="hd2"/>
              </a:cxn>
              <a:cxn ang="10800000">
                <a:pos x="wd2" y="hd2"/>
              </a:cxn>
              <a:cxn ang="16200000">
                <a:pos x="wd2" y="hd2"/>
              </a:cxn>
            </a:cxnLst>
            <a:rect l="0" t="0" r="r" b="b"/>
            <a:pathLst>
              <a:path w="21600" h="21600" extrusionOk="0">
                <a:moveTo>
                  <a:pt x="17395" y="7718"/>
                </a:moveTo>
                <a:cubicBezTo>
                  <a:pt x="17217" y="7186"/>
                  <a:pt x="17007" y="6661"/>
                  <a:pt x="16887" y="6124"/>
                </a:cubicBezTo>
                <a:cubicBezTo>
                  <a:pt x="16819" y="5821"/>
                  <a:pt x="16747" y="5517"/>
                  <a:pt x="16646" y="5217"/>
                </a:cubicBezTo>
                <a:cubicBezTo>
                  <a:pt x="16509" y="4807"/>
                  <a:pt x="16342" y="4400"/>
                  <a:pt x="16152" y="3998"/>
                </a:cubicBezTo>
                <a:cubicBezTo>
                  <a:pt x="15932" y="3531"/>
                  <a:pt x="15641" y="3078"/>
                  <a:pt x="15300" y="2641"/>
                </a:cubicBezTo>
                <a:cubicBezTo>
                  <a:pt x="14830" y="2040"/>
                  <a:pt x="14255" y="1458"/>
                  <a:pt x="13574" y="942"/>
                </a:cubicBezTo>
                <a:cubicBezTo>
                  <a:pt x="13375" y="791"/>
                  <a:pt x="13160" y="631"/>
                  <a:pt x="12918" y="505"/>
                </a:cubicBezTo>
                <a:cubicBezTo>
                  <a:pt x="12065" y="63"/>
                  <a:pt x="11061" y="0"/>
                  <a:pt x="11061" y="0"/>
                </a:cubicBezTo>
                <a:cubicBezTo>
                  <a:pt x="11061" y="0"/>
                  <a:pt x="2" y="0"/>
                  <a:pt x="0" y="0"/>
                </a:cubicBezTo>
                <a:cubicBezTo>
                  <a:pt x="93" y="0"/>
                  <a:pt x="261" y="79"/>
                  <a:pt x="343" y="106"/>
                </a:cubicBezTo>
                <a:cubicBezTo>
                  <a:pt x="484" y="153"/>
                  <a:pt x="620" y="205"/>
                  <a:pt x="754" y="259"/>
                </a:cubicBezTo>
                <a:cubicBezTo>
                  <a:pt x="1157" y="424"/>
                  <a:pt x="1538" y="611"/>
                  <a:pt x="1903" y="807"/>
                </a:cubicBezTo>
                <a:cubicBezTo>
                  <a:pt x="2413" y="1081"/>
                  <a:pt x="2893" y="1379"/>
                  <a:pt x="3300" y="1715"/>
                </a:cubicBezTo>
                <a:cubicBezTo>
                  <a:pt x="3797" y="2126"/>
                  <a:pt x="4165" y="2589"/>
                  <a:pt x="4423" y="3079"/>
                </a:cubicBezTo>
                <a:cubicBezTo>
                  <a:pt x="4738" y="3678"/>
                  <a:pt x="5168" y="5495"/>
                  <a:pt x="5207" y="5653"/>
                </a:cubicBezTo>
                <a:cubicBezTo>
                  <a:pt x="6447" y="10800"/>
                  <a:pt x="11221" y="10800"/>
                  <a:pt x="11221" y="10800"/>
                </a:cubicBezTo>
                <a:cubicBezTo>
                  <a:pt x="11221" y="10800"/>
                  <a:pt x="6447" y="10800"/>
                  <a:pt x="5207" y="15947"/>
                </a:cubicBezTo>
                <a:cubicBezTo>
                  <a:pt x="5168" y="16105"/>
                  <a:pt x="4738" y="17922"/>
                  <a:pt x="4423" y="18521"/>
                </a:cubicBezTo>
                <a:cubicBezTo>
                  <a:pt x="4165" y="19011"/>
                  <a:pt x="3797" y="19474"/>
                  <a:pt x="3300" y="19885"/>
                </a:cubicBezTo>
                <a:cubicBezTo>
                  <a:pt x="2893" y="20220"/>
                  <a:pt x="2413" y="20519"/>
                  <a:pt x="1903" y="20793"/>
                </a:cubicBezTo>
                <a:cubicBezTo>
                  <a:pt x="1538" y="20989"/>
                  <a:pt x="1157" y="21176"/>
                  <a:pt x="754" y="21341"/>
                </a:cubicBezTo>
                <a:cubicBezTo>
                  <a:pt x="620" y="21395"/>
                  <a:pt x="484" y="21447"/>
                  <a:pt x="343" y="21494"/>
                </a:cubicBezTo>
                <a:cubicBezTo>
                  <a:pt x="261" y="21521"/>
                  <a:pt x="93" y="21600"/>
                  <a:pt x="0" y="21600"/>
                </a:cubicBezTo>
                <a:cubicBezTo>
                  <a:pt x="2" y="21600"/>
                  <a:pt x="11061" y="21600"/>
                  <a:pt x="11061" y="21600"/>
                </a:cubicBezTo>
                <a:cubicBezTo>
                  <a:pt x="11061" y="21600"/>
                  <a:pt x="12065" y="21537"/>
                  <a:pt x="12918" y="21095"/>
                </a:cubicBezTo>
                <a:cubicBezTo>
                  <a:pt x="13160" y="20969"/>
                  <a:pt x="13375" y="20809"/>
                  <a:pt x="13574" y="20658"/>
                </a:cubicBezTo>
                <a:cubicBezTo>
                  <a:pt x="14255" y="20141"/>
                  <a:pt x="14830" y="19560"/>
                  <a:pt x="15300" y="18959"/>
                </a:cubicBezTo>
                <a:cubicBezTo>
                  <a:pt x="15641" y="18522"/>
                  <a:pt x="15932" y="18069"/>
                  <a:pt x="16152" y="17602"/>
                </a:cubicBezTo>
                <a:cubicBezTo>
                  <a:pt x="16342" y="17200"/>
                  <a:pt x="16509" y="16793"/>
                  <a:pt x="16646" y="16383"/>
                </a:cubicBezTo>
                <a:cubicBezTo>
                  <a:pt x="16747" y="16083"/>
                  <a:pt x="16819" y="15779"/>
                  <a:pt x="16887" y="15476"/>
                </a:cubicBezTo>
                <a:cubicBezTo>
                  <a:pt x="17007" y="14939"/>
                  <a:pt x="17217" y="14414"/>
                  <a:pt x="17395" y="13882"/>
                </a:cubicBezTo>
                <a:cubicBezTo>
                  <a:pt x="18008" y="12051"/>
                  <a:pt x="20815" y="11047"/>
                  <a:pt x="21600" y="10800"/>
                </a:cubicBezTo>
                <a:cubicBezTo>
                  <a:pt x="20815" y="10553"/>
                  <a:pt x="18008" y="9549"/>
                  <a:pt x="17395" y="7718"/>
                </a:cubicBezTo>
                <a:close/>
              </a:path>
            </a:pathLst>
          </a:custGeom>
          <a:solidFill>
            <a:schemeClr val="accent2"/>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53" name="TextBox 52">
            <a:extLst>
              <a:ext uri="{FF2B5EF4-FFF2-40B4-BE49-F238E27FC236}">
                <a16:creationId xmlns:a16="http://schemas.microsoft.com/office/drawing/2014/main" id="{33F42716-666B-F34C-A517-199D107962CB}"/>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54" name="TextBox 53">
            <a:extLst>
              <a:ext uri="{FF2B5EF4-FFF2-40B4-BE49-F238E27FC236}">
                <a16:creationId xmlns:a16="http://schemas.microsoft.com/office/drawing/2014/main" id="{305152C2-5361-7E43-9EC4-8AA1C85F7884}"/>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55" name="Oval 54">
            <a:extLst>
              <a:ext uri="{FF2B5EF4-FFF2-40B4-BE49-F238E27FC236}">
                <a16:creationId xmlns:a16="http://schemas.microsoft.com/office/drawing/2014/main" id="{5F667A9F-C999-BB4E-885F-C8E63106E644}"/>
              </a:ext>
            </a:extLst>
          </p:cNvPr>
          <p:cNvSpPr/>
          <p:nvPr/>
        </p:nvSpPr>
        <p:spPr>
          <a:xfrm>
            <a:off x="7203981" y="1475587"/>
            <a:ext cx="811223" cy="8112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56" name="Oval 55">
            <a:extLst>
              <a:ext uri="{FF2B5EF4-FFF2-40B4-BE49-F238E27FC236}">
                <a16:creationId xmlns:a16="http://schemas.microsoft.com/office/drawing/2014/main" id="{D8932152-6F3A-9948-8277-9529DE3D973C}"/>
              </a:ext>
            </a:extLst>
          </p:cNvPr>
          <p:cNvSpPr/>
          <p:nvPr/>
        </p:nvSpPr>
        <p:spPr>
          <a:xfrm>
            <a:off x="7203981" y="3012506"/>
            <a:ext cx="811223" cy="8112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57" name="Oval 56">
            <a:extLst>
              <a:ext uri="{FF2B5EF4-FFF2-40B4-BE49-F238E27FC236}">
                <a16:creationId xmlns:a16="http://schemas.microsoft.com/office/drawing/2014/main" id="{CE58D94F-C72E-914F-8F2E-368694334AC6}"/>
              </a:ext>
            </a:extLst>
          </p:cNvPr>
          <p:cNvSpPr/>
          <p:nvPr/>
        </p:nvSpPr>
        <p:spPr>
          <a:xfrm>
            <a:off x="7203981" y="4549425"/>
            <a:ext cx="811223" cy="81122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58" name="Oval 57">
            <a:extLst>
              <a:ext uri="{FF2B5EF4-FFF2-40B4-BE49-F238E27FC236}">
                <a16:creationId xmlns:a16="http://schemas.microsoft.com/office/drawing/2014/main" id="{6B674BCE-F0A4-DE41-B11D-DE80BB87DB07}"/>
              </a:ext>
            </a:extLst>
          </p:cNvPr>
          <p:cNvSpPr/>
          <p:nvPr/>
        </p:nvSpPr>
        <p:spPr>
          <a:xfrm>
            <a:off x="759830" y="2253711"/>
            <a:ext cx="811223" cy="8112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59" name="Oval 58">
            <a:extLst>
              <a:ext uri="{FF2B5EF4-FFF2-40B4-BE49-F238E27FC236}">
                <a16:creationId xmlns:a16="http://schemas.microsoft.com/office/drawing/2014/main" id="{2A980EBF-52FB-1440-B2FD-8F1E2A365610}"/>
              </a:ext>
            </a:extLst>
          </p:cNvPr>
          <p:cNvSpPr/>
          <p:nvPr/>
        </p:nvSpPr>
        <p:spPr>
          <a:xfrm>
            <a:off x="759830" y="3790629"/>
            <a:ext cx="811223" cy="81122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60" name="Oval 59">
            <a:extLst>
              <a:ext uri="{FF2B5EF4-FFF2-40B4-BE49-F238E27FC236}">
                <a16:creationId xmlns:a16="http://schemas.microsoft.com/office/drawing/2014/main" id="{121F585F-AAFA-F841-99F4-711604FC80FE}"/>
              </a:ext>
            </a:extLst>
          </p:cNvPr>
          <p:cNvSpPr/>
          <p:nvPr/>
        </p:nvSpPr>
        <p:spPr>
          <a:xfrm>
            <a:off x="759830" y="5327546"/>
            <a:ext cx="811223" cy="81122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Lato Light" panose="020F0502020204030203" pitchFamily="34" charset="0"/>
            </a:endParaRPr>
          </a:p>
        </p:txBody>
      </p:sp>
      <p:sp>
        <p:nvSpPr>
          <p:cNvPr id="62" name="Freeform 41">
            <a:extLst>
              <a:ext uri="{FF2B5EF4-FFF2-40B4-BE49-F238E27FC236}">
                <a16:creationId xmlns:a16="http://schemas.microsoft.com/office/drawing/2014/main" id="{2A94863E-E206-1D4D-A487-72F459ACA7A1}"/>
              </a:ext>
            </a:extLst>
          </p:cNvPr>
          <p:cNvSpPr>
            <a:spLocks noChangeArrowheads="1"/>
          </p:cNvSpPr>
          <p:nvPr/>
        </p:nvSpPr>
        <p:spPr bwMode="auto">
          <a:xfrm>
            <a:off x="7414223" y="1672975"/>
            <a:ext cx="390739" cy="416447"/>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63" name="Freeform 89">
            <a:extLst>
              <a:ext uri="{FF2B5EF4-FFF2-40B4-BE49-F238E27FC236}">
                <a16:creationId xmlns:a16="http://schemas.microsoft.com/office/drawing/2014/main" id="{DC4D33EE-69FA-1146-843E-3C050D230A85}"/>
              </a:ext>
            </a:extLst>
          </p:cNvPr>
          <p:cNvSpPr>
            <a:spLocks noChangeArrowheads="1"/>
          </p:cNvSpPr>
          <p:nvPr/>
        </p:nvSpPr>
        <p:spPr bwMode="auto">
          <a:xfrm>
            <a:off x="7400635" y="4798959"/>
            <a:ext cx="417180" cy="312151"/>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66" name="Freeform 91">
            <a:extLst>
              <a:ext uri="{FF2B5EF4-FFF2-40B4-BE49-F238E27FC236}">
                <a16:creationId xmlns:a16="http://schemas.microsoft.com/office/drawing/2014/main" id="{499EEFC4-0982-744D-B97C-C2FA453BB089}"/>
              </a:ext>
            </a:extLst>
          </p:cNvPr>
          <p:cNvSpPr>
            <a:spLocks noChangeArrowheads="1"/>
          </p:cNvSpPr>
          <p:nvPr/>
        </p:nvSpPr>
        <p:spPr bwMode="auto">
          <a:xfrm>
            <a:off x="957218" y="4001238"/>
            <a:ext cx="416447" cy="390004"/>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67" name="TextBox 66">
            <a:extLst>
              <a:ext uri="{FF2B5EF4-FFF2-40B4-BE49-F238E27FC236}">
                <a16:creationId xmlns:a16="http://schemas.microsoft.com/office/drawing/2014/main" id="{ACC4BD2A-0488-F344-B3E4-144F6D4D10E1}"/>
              </a:ext>
            </a:extLst>
          </p:cNvPr>
          <p:cNvSpPr txBox="1"/>
          <p:nvPr/>
        </p:nvSpPr>
        <p:spPr>
          <a:xfrm>
            <a:off x="8225445" y="1825733"/>
            <a:ext cx="3711796" cy="759182"/>
          </a:xfrm>
          <a:prstGeom prst="rect">
            <a:avLst/>
          </a:prstGeom>
          <a:noFill/>
        </p:spPr>
        <p:txBody>
          <a:bodyPr wrap="square" rtlCol="0" anchor="t">
            <a:spAutoFit/>
          </a:bodyPr>
          <a:lstStyle>
            <a:defPPr>
              <a:defRPr lang="en-US"/>
            </a:defPPr>
            <a:lvl1pPr algn="just">
              <a:lnSpc>
                <a:spcPts val="1313"/>
              </a:lnSpc>
              <a:defRPr sz="900">
                <a:solidFill>
                  <a:schemeClr val="tx2"/>
                </a:solidFill>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sections of the business case have been written.  ….</a:t>
            </a:r>
            <a:endParaRPr lang="de-DE" sz="1200" dirty="0"/>
          </a:p>
        </p:txBody>
      </p:sp>
      <p:sp>
        <p:nvSpPr>
          <p:cNvPr id="68" name="TextBox 67">
            <a:extLst>
              <a:ext uri="{FF2B5EF4-FFF2-40B4-BE49-F238E27FC236}">
                <a16:creationId xmlns:a16="http://schemas.microsoft.com/office/drawing/2014/main" id="{1C945BFC-71CB-A548-B9C3-342A71571CD1}"/>
              </a:ext>
            </a:extLst>
          </p:cNvPr>
          <p:cNvSpPr txBox="1"/>
          <p:nvPr/>
        </p:nvSpPr>
        <p:spPr>
          <a:xfrm>
            <a:off x="8225445" y="1481766"/>
            <a:ext cx="2411238" cy="338554"/>
          </a:xfrm>
          <a:prstGeom prst="rect">
            <a:avLst/>
          </a:prstGeom>
          <a:noFill/>
        </p:spPr>
        <p:txBody>
          <a:bodyPr wrap="none" rtlCol="0">
            <a:spAutoFit/>
          </a:bodyPr>
          <a:lstStyle/>
          <a:p>
            <a:r>
              <a:rPr lang="en-US" sz="1600" b="1" dirty="0">
                <a:solidFill>
                  <a:schemeClr val="tx2"/>
                </a:solidFill>
                <a:latin typeface="Poppins" pitchFamily="2" charset="77"/>
                <a:cs typeface="Poppins" pitchFamily="2" charset="77"/>
              </a:rPr>
              <a:t>EXECUTIVE SUMMARY</a:t>
            </a:r>
          </a:p>
        </p:txBody>
      </p:sp>
      <p:sp>
        <p:nvSpPr>
          <p:cNvPr id="71" name="TextBox 70">
            <a:extLst>
              <a:ext uri="{FF2B5EF4-FFF2-40B4-BE49-F238E27FC236}">
                <a16:creationId xmlns:a16="http://schemas.microsoft.com/office/drawing/2014/main" id="{72699505-837F-0847-AE71-B9B928E86389}"/>
              </a:ext>
            </a:extLst>
          </p:cNvPr>
          <p:cNvSpPr txBox="1"/>
          <p:nvPr/>
        </p:nvSpPr>
        <p:spPr>
          <a:xfrm>
            <a:off x="8225445" y="3352060"/>
            <a:ext cx="3711795" cy="759182"/>
          </a:xfrm>
          <a:prstGeom prst="rect">
            <a:avLst/>
          </a:prstGeom>
          <a:noFill/>
        </p:spPr>
        <p:txBody>
          <a:bodyPr wrap="square" rtlCol="0" anchor="t">
            <a:spAutoFit/>
          </a:bodyPr>
          <a:lstStyle>
            <a:defPPr>
              <a:defRPr lang="en-US"/>
            </a:defPPr>
            <a:lvl1pPr algn="just">
              <a:lnSpc>
                <a:spcPts val="1313"/>
              </a:lnSpc>
              <a:defRPr sz="900">
                <a:solidFill>
                  <a:schemeClr val="tx2"/>
                </a:solidFill>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a:t>
            </a:r>
          </a:p>
        </p:txBody>
      </p:sp>
      <p:sp>
        <p:nvSpPr>
          <p:cNvPr id="72" name="TextBox 71">
            <a:extLst>
              <a:ext uri="{FF2B5EF4-FFF2-40B4-BE49-F238E27FC236}">
                <a16:creationId xmlns:a16="http://schemas.microsoft.com/office/drawing/2014/main" id="{EAE571AB-F869-EE4A-89B0-C697BFE81E9C}"/>
              </a:ext>
            </a:extLst>
          </p:cNvPr>
          <p:cNvSpPr txBox="1"/>
          <p:nvPr/>
        </p:nvSpPr>
        <p:spPr>
          <a:xfrm>
            <a:off x="8212592" y="3032082"/>
            <a:ext cx="2648482" cy="338554"/>
          </a:xfrm>
          <a:prstGeom prst="rect">
            <a:avLst/>
          </a:prstGeom>
          <a:noFill/>
        </p:spPr>
        <p:txBody>
          <a:bodyPr wrap="none" rtlCol="0">
            <a:spAutoFit/>
          </a:bodyPr>
          <a:lstStyle/>
          <a:p>
            <a:r>
              <a:rPr lang="en-US" sz="1600" b="1" dirty="0">
                <a:solidFill>
                  <a:schemeClr val="tx2"/>
                </a:solidFill>
                <a:latin typeface="Poppins" pitchFamily="2" charset="77"/>
                <a:cs typeface="Poppins" pitchFamily="2" charset="77"/>
              </a:rPr>
              <a:t>COST BENEFIT ANALYSIS</a:t>
            </a:r>
          </a:p>
        </p:txBody>
      </p:sp>
      <p:sp>
        <p:nvSpPr>
          <p:cNvPr id="74" name="TextBox 73">
            <a:extLst>
              <a:ext uri="{FF2B5EF4-FFF2-40B4-BE49-F238E27FC236}">
                <a16:creationId xmlns:a16="http://schemas.microsoft.com/office/drawing/2014/main" id="{0A3AF72C-4842-6046-BE27-1145C3E49F36}"/>
              </a:ext>
            </a:extLst>
          </p:cNvPr>
          <p:cNvSpPr txBox="1"/>
          <p:nvPr/>
        </p:nvSpPr>
        <p:spPr>
          <a:xfrm>
            <a:off x="8225445" y="4761151"/>
            <a:ext cx="3711795" cy="1592744"/>
          </a:xfrm>
          <a:prstGeom prst="rect">
            <a:avLst/>
          </a:prstGeom>
          <a:noFill/>
        </p:spPr>
        <p:txBody>
          <a:bodyPr wrap="square" rtlCol="0" anchor="t">
            <a:spAutoFit/>
          </a:bodyPr>
          <a:lstStyle>
            <a:defPPr>
              <a:defRPr lang="en-US"/>
            </a:defPPr>
            <a:lvl1pPr algn="just">
              <a:lnSpc>
                <a:spcPts val="1313"/>
              </a:lnSpc>
              <a:defRPr sz="900">
                <a:solidFill>
                  <a:schemeClr val="tx2"/>
                </a:solidFill>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a methodology that they approve (or even mandate) for assessing the net financial cost or benefit. For larger projects, which will take more than a year, many organizations require you to use a discounted cash flow methodology. They set either Net Present Value (NPV) or Internal Rate of Return (IRR) levels that your project must achieve.</a:t>
            </a:r>
          </a:p>
        </p:txBody>
      </p:sp>
      <p:sp>
        <p:nvSpPr>
          <p:cNvPr id="75" name="TextBox 74">
            <a:extLst>
              <a:ext uri="{FF2B5EF4-FFF2-40B4-BE49-F238E27FC236}">
                <a16:creationId xmlns:a16="http://schemas.microsoft.com/office/drawing/2014/main" id="{E3F06391-2076-2C4F-8684-440A951244E4}"/>
              </a:ext>
            </a:extLst>
          </p:cNvPr>
          <p:cNvSpPr txBox="1"/>
          <p:nvPr/>
        </p:nvSpPr>
        <p:spPr>
          <a:xfrm>
            <a:off x="8225445" y="4417184"/>
            <a:ext cx="2653290" cy="338554"/>
          </a:xfrm>
          <a:prstGeom prst="rect">
            <a:avLst/>
          </a:prstGeom>
          <a:noFill/>
        </p:spPr>
        <p:txBody>
          <a:bodyPr wrap="none" rtlCol="0">
            <a:spAutoFit/>
          </a:bodyPr>
          <a:lstStyle/>
          <a:p>
            <a:r>
              <a:rPr lang="en-US" sz="1600" b="1" dirty="0">
                <a:solidFill>
                  <a:schemeClr val="tx2"/>
                </a:solidFill>
                <a:latin typeface="Poppins" pitchFamily="2" charset="77"/>
                <a:cs typeface="Poppins" pitchFamily="2" charset="77"/>
              </a:rPr>
              <a:t>INVESTMENT APPRAISAL</a:t>
            </a:r>
          </a:p>
        </p:txBody>
      </p:sp>
      <p:sp>
        <p:nvSpPr>
          <p:cNvPr id="77" name="TextBox 76">
            <a:extLst>
              <a:ext uri="{FF2B5EF4-FFF2-40B4-BE49-F238E27FC236}">
                <a16:creationId xmlns:a16="http://schemas.microsoft.com/office/drawing/2014/main" id="{C7ACA764-A236-354E-BFE6-83C8D5C6001A}"/>
              </a:ext>
            </a:extLst>
          </p:cNvPr>
          <p:cNvSpPr txBox="1"/>
          <p:nvPr/>
        </p:nvSpPr>
        <p:spPr>
          <a:xfrm>
            <a:off x="1781295" y="2595473"/>
            <a:ext cx="3459445" cy="925894"/>
          </a:xfrm>
          <a:prstGeom prst="rect">
            <a:avLst/>
          </a:prstGeom>
          <a:noFill/>
        </p:spPr>
        <p:txBody>
          <a:bodyPr wrap="square" rtlCol="0" anchor="t">
            <a:spAutoFit/>
          </a:bodyPr>
          <a:lstStyle>
            <a:defPPr>
              <a:defRPr lang="en-US"/>
            </a:defPPr>
            <a:lvl1pPr algn="just">
              <a:lnSpc>
                <a:spcPts val="1313"/>
              </a:lnSpc>
              <a:defRPr sz="900">
                <a:solidFill>
                  <a:schemeClr val="tx2"/>
                </a:solidFill>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This section provides an overview of the organization's strategic …</a:t>
            </a:r>
          </a:p>
        </p:txBody>
      </p:sp>
      <p:sp>
        <p:nvSpPr>
          <p:cNvPr id="78" name="TextBox 77">
            <a:extLst>
              <a:ext uri="{FF2B5EF4-FFF2-40B4-BE49-F238E27FC236}">
                <a16:creationId xmlns:a16="http://schemas.microsoft.com/office/drawing/2014/main" id="{52E4D0F4-DD82-D04C-B625-B7F10A304B40}"/>
              </a:ext>
            </a:extLst>
          </p:cNvPr>
          <p:cNvSpPr txBox="1"/>
          <p:nvPr/>
        </p:nvSpPr>
        <p:spPr>
          <a:xfrm>
            <a:off x="1781294" y="2251504"/>
            <a:ext cx="2563522" cy="338554"/>
          </a:xfrm>
          <a:prstGeom prst="rect">
            <a:avLst/>
          </a:prstGeom>
          <a:noFill/>
        </p:spPr>
        <p:txBody>
          <a:bodyPr wrap="none" rtlCol="0">
            <a:spAutoFit/>
          </a:bodyPr>
          <a:lstStyle/>
          <a:p>
            <a:r>
              <a:rPr lang="en-US" sz="1600" b="1" dirty="0">
                <a:solidFill>
                  <a:schemeClr val="tx2"/>
                </a:solidFill>
                <a:latin typeface="Poppins" pitchFamily="2" charset="77"/>
                <a:cs typeface="Poppins" pitchFamily="2" charset="77"/>
              </a:rPr>
              <a:t>STRATEGIC ALIGNMENT</a:t>
            </a:r>
          </a:p>
        </p:txBody>
      </p:sp>
      <p:sp>
        <p:nvSpPr>
          <p:cNvPr id="80" name="TextBox 79">
            <a:extLst>
              <a:ext uri="{FF2B5EF4-FFF2-40B4-BE49-F238E27FC236}">
                <a16:creationId xmlns:a16="http://schemas.microsoft.com/office/drawing/2014/main" id="{B0025731-6253-0B42-BBAD-5C6BA6A6C7F2}"/>
              </a:ext>
            </a:extLst>
          </p:cNvPr>
          <p:cNvSpPr txBox="1"/>
          <p:nvPr/>
        </p:nvSpPr>
        <p:spPr>
          <a:xfrm>
            <a:off x="1781295" y="4134597"/>
            <a:ext cx="3204555" cy="759182"/>
          </a:xfrm>
          <a:prstGeom prst="rect">
            <a:avLst/>
          </a:prstGeom>
          <a:noFill/>
        </p:spPr>
        <p:txBody>
          <a:bodyPr wrap="square" rtlCol="0" anchor="t">
            <a:spAutoFit/>
          </a:bodyPr>
          <a:lstStyle>
            <a:defPPr>
              <a:defRPr lang="en-US"/>
            </a:defPPr>
            <a:lvl1pPr algn="just">
              <a:lnSpc>
                <a:spcPts val="1313"/>
              </a:lnSpc>
              <a:defRPr sz="900">
                <a:solidFill>
                  <a:schemeClr val="tx2"/>
                </a:solidFill>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t>
            </a:r>
          </a:p>
        </p:txBody>
      </p:sp>
      <p:sp>
        <p:nvSpPr>
          <p:cNvPr id="81" name="TextBox 80">
            <a:extLst>
              <a:ext uri="{FF2B5EF4-FFF2-40B4-BE49-F238E27FC236}">
                <a16:creationId xmlns:a16="http://schemas.microsoft.com/office/drawing/2014/main" id="{B2F0E55A-7D2C-9D4D-9E3D-4A03274832B3}"/>
              </a:ext>
            </a:extLst>
          </p:cNvPr>
          <p:cNvSpPr txBox="1"/>
          <p:nvPr/>
        </p:nvSpPr>
        <p:spPr>
          <a:xfrm>
            <a:off x="1781295" y="3790628"/>
            <a:ext cx="2593980" cy="338554"/>
          </a:xfrm>
          <a:prstGeom prst="rect">
            <a:avLst/>
          </a:prstGeom>
          <a:noFill/>
        </p:spPr>
        <p:txBody>
          <a:bodyPr wrap="none" rtlCol="0">
            <a:spAutoFit/>
          </a:bodyPr>
          <a:lstStyle/>
          <a:p>
            <a:r>
              <a:rPr lang="en-US" sz="1600" b="1" dirty="0">
                <a:solidFill>
                  <a:schemeClr val="tx2"/>
                </a:solidFill>
                <a:latin typeface="Poppins" pitchFamily="2" charset="77"/>
                <a:cs typeface="Poppins" pitchFamily="2" charset="77"/>
              </a:rPr>
              <a:t>ALTERNATIVE ANALYSIS</a:t>
            </a:r>
          </a:p>
        </p:txBody>
      </p:sp>
      <p:sp>
        <p:nvSpPr>
          <p:cNvPr id="83" name="TextBox 82">
            <a:extLst>
              <a:ext uri="{FF2B5EF4-FFF2-40B4-BE49-F238E27FC236}">
                <a16:creationId xmlns:a16="http://schemas.microsoft.com/office/drawing/2014/main" id="{301B9D96-C415-B947-B1ED-26E70FDC7C2F}"/>
              </a:ext>
            </a:extLst>
          </p:cNvPr>
          <p:cNvSpPr txBox="1"/>
          <p:nvPr/>
        </p:nvSpPr>
        <p:spPr>
          <a:xfrm>
            <a:off x="1781295" y="5669307"/>
            <a:ext cx="3204555" cy="925894"/>
          </a:xfrm>
          <a:prstGeom prst="rect">
            <a:avLst/>
          </a:prstGeom>
          <a:noFill/>
        </p:spPr>
        <p:txBody>
          <a:bodyPr wrap="square" rtlCol="0" anchor="t">
            <a:spAutoFit/>
          </a:bodyPr>
          <a:lstStyle>
            <a:defPPr>
              <a:defRPr lang="en-US"/>
            </a:defPPr>
            <a:lvl1pPr algn="just">
              <a:lnSpc>
                <a:spcPts val="1313"/>
              </a:lnSpc>
              <a:defRPr sz="900">
                <a:solidFill>
                  <a:schemeClr val="tx2"/>
                </a:solidFill>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This section contains an assessment of how difficult it will be for the organization to complete the project. It provides an assessment of the organization's ability to complete the project, … </a:t>
            </a:r>
            <a:endParaRPr lang="de-DE" sz="1200" dirty="0"/>
          </a:p>
        </p:txBody>
      </p:sp>
      <p:sp>
        <p:nvSpPr>
          <p:cNvPr id="84" name="TextBox 83">
            <a:extLst>
              <a:ext uri="{FF2B5EF4-FFF2-40B4-BE49-F238E27FC236}">
                <a16:creationId xmlns:a16="http://schemas.microsoft.com/office/drawing/2014/main" id="{08BEFA70-0099-3148-991A-4D5D453BBC05}"/>
              </a:ext>
            </a:extLst>
          </p:cNvPr>
          <p:cNvSpPr txBox="1"/>
          <p:nvPr/>
        </p:nvSpPr>
        <p:spPr>
          <a:xfrm>
            <a:off x="1781296" y="5325340"/>
            <a:ext cx="1771639" cy="338554"/>
          </a:xfrm>
          <a:prstGeom prst="rect">
            <a:avLst/>
          </a:prstGeom>
          <a:noFill/>
        </p:spPr>
        <p:txBody>
          <a:bodyPr wrap="none" rtlCol="0">
            <a:spAutoFit/>
          </a:bodyPr>
          <a:lstStyle/>
          <a:p>
            <a:r>
              <a:rPr lang="en-US" sz="1600" b="1" dirty="0">
                <a:solidFill>
                  <a:schemeClr val="tx2"/>
                </a:solidFill>
                <a:latin typeface="Poppins" pitchFamily="2" charset="77"/>
              </a:rPr>
              <a:t>ACHIEVABILITY </a:t>
            </a:r>
            <a:endParaRPr lang="en-US" sz="1600" b="1" dirty="0">
              <a:solidFill>
                <a:schemeClr val="tx2"/>
              </a:solidFill>
              <a:latin typeface="Poppins" pitchFamily="2" charset="77"/>
              <a:cs typeface="Poppins" pitchFamily="2" charset="77"/>
            </a:endParaRPr>
          </a:p>
        </p:txBody>
      </p:sp>
      <p:sp>
        <p:nvSpPr>
          <p:cNvPr id="34" name="Freeform 31">
            <a:extLst>
              <a:ext uri="{FF2B5EF4-FFF2-40B4-BE49-F238E27FC236}">
                <a16:creationId xmlns:a16="http://schemas.microsoft.com/office/drawing/2014/main" id="{01B2C518-D6E7-4423-A405-CB0BC663E0B5}"/>
              </a:ext>
            </a:extLst>
          </p:cNvPr>
          <p:cNvSpPr>
            <a:spLocks noChangeArrowheads="1"/>
          </p:cNvSpPr>
          <p:nvPr/>
        </p:nvSpPr>
        <p:spPr bwMode="auto">
          <a:xfrm>
            <a:off x="901287" y="2416984"/>
            <a:ext cx="523168" cy="514581"/>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5" name="Freeform 13">
            <a:extLst>
              <a:ext uri="{FF2B5EF4-FFF2-40B4-BE49-F238E27FC236}">
                <a16:creationId xmlns:a16="http://schemas.microsoft.com/office/drawing/2014/main" id="{2F09175E-0550-4A8B-AC4E-86FA302E35D7}"/>
              </a:ext>
            </a:extLst>
          </p:cNvPr>
          <p:cNvSpPr>
            <a:spLocks noChangeArrowheads="1"/>
          </p:cNvSpPr>
          <p:nvPr/>
        </p:nvSpPr>
        <p:spPr bwMode="auto">
          <a:xfrm>
            <a:off x="7346444" y="3153489"/>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6" name="Freeform 88">
            <a:extLst>
              <a:ext uri="{FF2B5EF4-FFF2-40B4-BE49-F238E27FC236}">
                <a16:creationId xmlns:a16="http://schemas.microsoft.com/office/drawing/2014/main" id="{00F3BBEC-331C-473F-B03E-5D0F38BF0B82}"/>
              </a:ext>
            </a:extLst>
          </p:cNvPr>
          <p:cNvSpPr>
            <a:spLocks noChangeArrowheads="1"/>
          </p:cNvSpPr>
          <p:nvPr/>
        </p:nvSpPr>
        <p:spPr bwMode="auto">
          <a:xfrm>
            <a:off x="957218" y="5510267"/>
            <a:ext cx="391217" cy="318080"/>
          </a:xfrm>
          <a:custGeom>
            <a:avLst/>
            <a:gdLst>
              <a:gd name="T0" fmla="*/ 0 w 899752"/>
              <a:gd name="T1" fmla="*/ 674688 h 731474"/>
              <a:gd name="T2" fmla="*/ 899752 w 899752"/>
              <a:gd name="T3" fmla="*/ 674688 h 731474"/>
              <a:gd name="T4" fmla="*/ 899752 w 899752"/>
              <a:gd name="T5" fmla="*/ 731474 h 731474"/>
              <a:gd name="T6" fmla="*/ 0 w 899752"/>
              <a:gd name="T7" fmla="*/ 731474 h 731474"/>
              <a:gd name="T8" fmla="*/ 477948 w 899752"/>
              <a:gd name="T9" fmla="*/ 0 h 731474"/>
              <a:gd name="T10" fmla="*/ 646742 w 899752"/>
              <a:gd name="T11" fmla="*/ 0 h 731474"/>
              <a:gd name="T12" fmla="*/ 646742 w 899752"/>
              <a:gd name="T13" fmla="*/ 562219 h 731474"/>
              <a:gd name="T14" fmla="*/ 702886 w 899752"/>
              <a:gd name="T15" fmla="*/ 562219 h 731474"/>
              <a:gd name="T16" fmla="*/ 702886 w 899752"/>
              <a:gd name="T17" fmla="*/ 140465 h 731474"/>
              <a:gd name="T18" fmla="*/ 871680 w 899752"/>
              <a:gd name="T19" fmla="*/ 140465 h 731474"/>
              <a:gd name="T20" fmla="*/ 871680 w 899752"/>
              <a:gd name="T21" fmla="*/ 562219 h 731474"/>
              <a:gd name="T22" fmla="*/ 899752 w 899752"/>
              <a:gd name="T23" fmla="*/ 562219 h 731474"/>
              <a:gd name="T24" fmla="*/ 899752 w 899752"/>
              <a:gd name="T25" fmla="*/ 618765 h 731474"/>
              <a:gd name="T26" fmla="*/ 815176 w 899752"/>
              <a:gd name="T27" fmla="*/ 618765 h 731474"/>
              <a:gd name="T28" fmla="*/ 815176 w 899752"/>
              <a:gd name="T29" fmla="*/ 196651 h 731474"/>
              <a:gd name="T30" fmla="*/ 759031 w 899752"/>
              <a:gd name="T31" fmla="*/ 196651 h 731474"/>
              <a:gd name="T32" fmla="*/ 759031 w 899752"/>
              <a:gd name="T33" fmla="*/ 618765 h 731474"/>
              <a:gd name="T34" fmla="*/ 590597 w 899752"/>
              <a:gd name="T35" fmla="*/ 618765 h 731474"/>
              <a:gd name="T36" fmla="*/ 590597 w 899752"/>
              <a:gd name="T37" fmla="*/ 56186 h 731474"/>
              <a:gd name="T38" fmla="*/ 534093 w 899752"/>
              <a:gd name="T39" fmla="*/ 56186 h 731474"/>
              <a:gd name="T40" fmla="*/ 534093 w 899752"/>
              <a:gd name="T41" fmla="*/ 618765 h 731474"/>
              <a:gd name="T42" fmla="*/ 365659 w 899752"/>
              <a:gd name="T43" fmla="*/ 618765 h 731474"/>
              <a:gd name="T44" fmla="*/ 365659 w 899752"/>
              <a:gd name="T45" fmla="*/ 252837 h 731474"/>
              <a:gd name="T46" fmla="*/ 309155 w 899752"/>
              <a:gd name="T47" fmla="*/ 252837 h 731474"/>
              <a:gd name="T48" fmla="*/ 309155 w 899752"/>
              <a:gd name="T49" fmla="*/ 618765 h 731474"/>
              <a:gd name="T50" fmla="*/ 140721 w 899752"/>
              <a:gd name="T51" fmla="*/ 618765 h 731474"/>
              <a:gd name="T52" fmla="*/ 140721 w 899752"/>
              <a:gd name="T53" fmla="*/ 393661 h 731474"/>
              <a:gd name="T54" fmla="*/ 84217 w 899752"/>
              <a:gd name="T55" fmla="*/ 393661 h 731474"/>
              <a:gd name="T56" fmla="*/ 84217 w 899752"/>
              <a:gd name="T57" fmla="*/ 618765 h 731474"/>
              <a:gd name="T58" fmla="*/ 0 w 899752"/>
              <a:gd name="T59" fmla="*/ 618765 h 731474"/>
              <a:gd name="T60" fmla="*/ 0 w 899752"/>
              <a:gd name="T61" fmla="*/ 562219 h 731474"/>
              <a:gd name="T62" fmla="*/ 28072 w 899752"/>
              <a:gd name="T63" fmla="*/ 562219 h 731474"/>
              <a:gd name="T64" fmla="*/ 28072 w 899752"/>
              <a:gd name="T65" fmla="*/ 337476 h 731474"/>
              <a:gd name="T66" fmla="*/ 196866 w 899752"/>
              <a:gd name="T67" fmla="*/ 337476 h 731474"/>
              <a:gd name="T68" fmla="*/ 196866 w 899752"/>
              <a:gd name="T69" fmla="*/ 562219 h 731474"/>
              <a:gd name="T70" fmla="*/ 253010 w 899752"/>
              <a:gd name="T71" fmla="*/ 562219 h 731474"/>
              <a:gd name="T72" fmla="*/ 253010 w 899752"/>
              <a:gd name="T73" fmla="*/ 196651 h 731474"/>
              <a:gd name="T74" fmla="*/ 421804 w 899752"/>
              <a:gd name="T75" fmla="*/ 196651 h 731474"/>
              <a:gd name="T76" fmla="*/ 421804 w 899752"/>
              <a:gd name="T77" fmla="*/ 562219 h 731474"/>
              <a:gd name="T78" fmla="*/ 477948 w 899752"/>
              <a:gd name="T79" fmla="*/ 562219 h 7314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99752" h="731474">
                <a:moveTo>
                  <a:pt x="0" y="674688"/>
                </a:moveTo>
                <a:lnTo>
                  <a:pt x="899752" y="674688"/>
                </a:lnTo>
                <a:lnTo>
                  <a:pt x="899752" y="731474"/>
                </a:lnTo>
                <a:lnTo>
                  <a:pt x="0" y="731474"/>
                </a:lnTo>
                <a:lnTo>
                  <a:pt x="0" y="674688"/>
                </a:lnTo>
                <a:close/>
                <a:moveTo>
                  <a:pt x="477948" y="0"/>
                </a:moveTo>
                <a:lnTo>
                  <a:pt x="646742" y="0"/>
                </a:lnTo>
                <a:lnTo>
                  <a:pt x="646742" y="562219"/>
                </a:lnTo>
                <a:lnTo>
                  <a:pt x="702886" y="562219"/>
                </a:lnTo>
                <a:lnTo>
                  <a:pt x="702886" y="140465"/>
                </a:lnTo>
                <a:lnTo>
                  <a:pt x="871680" y="140465"/>
                </a:lnTo>
                <a:lnTo>
                  <a:pt x="871680" y="562219"/>
                </a:lnTo>
                <a:lnTo>
                  <a:pt x="899752" y="562219"/>
                </a:lnTo>
                <a:lnTo>
                  <a:pt x="899752" y="618765"/>
                </a:lnTo>
                <a:lnTo>
                  <a:pt x="815176" y="618765"/>
                </a:lnTo>
                <a:lnTo>
                  <a:pt x="815176" y="196651"/>
                </a:lnTo>
                <a:lnTo>
                  <a:pt x="759031" y="196651"/>
                </a:lnTo>
                <a:lnTo>
                  <a:pt x="759031" y="618765"/>
                </a:lnTo>
                <a:lnTo>
                  <a:pt x="590597" y="618765"/>
                </a:lnTo>
                <a:lnTo>
                  <a:pt x="590597" y="56186"/>
                </a:lnTo>
                <a:lnTo>
                  <a:pt x="534093" y="56186"/>
                </a:lnTo>
                <a:lnTo>
                  <a:pt x="534093" y="618765"/>
                </a:lnTo>
                <a:lnTo>
                  <a:pt x="365659" y="618765"/>
                </a:lnTo>
                <a:lnTo>
                  <a:pt x="365659" y="252837"/>
                </a:lnTo>
                <a:lnTo>
                  <a:pt x="309155" y="252837"/>
                </a:lnTo>
                <a:lnTo>
                  <a:pt x="309155" y="618765"/>
                </a:lnTo>
                <a:lnTo>
                  <a:pt x="140721" y="618765"/>
                </a:lnTo>
                <a:lnTo>
                  <a:pt x="140721" y="393661"/>
                </a:lnTo>
                <a:lnTo>
                  <a:pt x="84217" y="393661"/>
                </a:lnTo>
                <a:lnTo>
                  <a:pt x="84217" y="618765"/>
                </a:lnTo>
                <a:lnTo>
                  <a:pt x="0" y="618765"/>
                </a:lnTo>
                <a:lnTo>
                  <a:pt x="0" y="562219"/>
                </a:lnTo>
                <a:lnTo>
                  <a:pt x="28072" y="562219"/>
                </a:lnTo>
                <a:lnTo>
                  <a:pt x="28072" y="337476"/>
                </a:lnTo>
                <a:lnTo>
                  <a:pt x="196866" y="337476"/>
                </a:lnTo>
                <a:lnTo>
                  <a:pt x="196866" y="562219"/>
                </a:lnTo>
                <a:lnTo>
                  <a:pt x="253010" y="562219"/>
                </a:lnTo>
                <a:lnTo>
                  <a:pt x="253010" y="196651"/>
                </a:lnTo>
                <a:lnTo>
                  <a:pt x="421804" y="196651"/>
                </a:lnTo>
                <a:lnTo>
                  <a:pt x="421804" y="562219"/>
                </a:lnTo>
                <a:lnTo>
                  <a:pt x="477948" y="562219"/>
                </a:lnTo>
                <a:lnTo>
                  <a:pt x="477948"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28917288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4563">
            <a:extLst>
              <a:ext uri="{FF2B5EF4-FFF2-40B4-BE49-F238E27FC236}">
                <a16:creationId xmlns:a16="http://schemas.microsoft.com/office/drawing/2014/main" id="{EA365784-8752-0349-AABE-ECEB2E71398B}"/>
              </a:ext>
            </a:extLst>
          </p:cNvPr>
          <p:cNvSpPr/>
          <p:nvPr/>
        </p:nvSpPr>
        <p:spPr>
          <a:xfrm>
            <a:off x="4009351" y="4047797"/>
            <a:ext cx="2429204" cy="2429204"/>
          </a:xfrm>
          <a:custGeom>
            <a:avLst/>
            <a:gdLst/>
            <a:ahLst/>
            <a:cxnLst>
              <a:cxn ang="0">
                <a:pos x="wd2" y="hd2"/>
              </a:cxn>
              <a:cxn ang="5400000">
                <a:pos x="wd2" y="hd2"/>
              </a:cxn>
              <a:cxn ang="10800000">
                <a:pos x="wd2" y="hd2"/>
              </a:cxn>
              <a:cxn ang="16200000">
                <a:pos x="wd2" y="hd2"/>
              </a:cxn>
            </a:cxnLst>
            <a:rect l="0" t="0" r="r" b="b"/>
            <a:pathLst>
              <a:path w="21600" h="21600" extrusionOk="0">
                <a:moveTo>
                  <a:pt x="10066" y="0"/>
                </a:moveTo>
                <a:cubicBezTo>
                  <a:pt x="9771" y="0"/>
                  <a:pt x="9485" y="246"/>
                  <a:pt x="9442" y="538"/>
                </a:cubicBezTo>
                <a:lnTo>
                  <a:pt x="9222" y="2047"/>
                </a:lnTo>
                <a:cubicBezTo>
                  <a:pt x="7990" y="2268"/>
                  <a:pt x="6797" y="2754"/>
                  <a:pt x="5728" y="3497"/>
                </a:cubicBezTo>
                <a:lnTo>
                  <a:pt x="4504" y="2585"/>
                </a:lnTo>
                <a:cubicBezTo>
                  <a:pt x="4277" y="2415"/>
                  <a:pt x="3882" y="2444"/>
                  <a:pt x="3681" y="2644"/>
                </a:cubicBezTo>
                <a:lnTo>
                  <a:pt x="2644" y="3681"/>
                </a:lnTo>
                <a:cubicBezTo>
                  <a:pt x="2436" y="3890"/>
                  <a:pt x="2409" y="4268"/>
                  <a:pt x="2585" y="4504"/>
                </a:cubicBezTo>
                <a:lnTo>
                  <a:pt x="3497" y="5728"/>
                </a:lnTo>
                <a:cubicBezTo>
                  <a:pt x="2754" y="6797"/>
                  <a:pt x="2268" y="7990"/>
                  <a:pt x="2047" y="9222"/>
                </a:cubicBezTo>
                <a:lnTo>
                  <a:pt x="538" y="9442"/>
                </a:lnTo>
                <a:cubicBezTo>
                  <a:pt x="246" y="9485"/>
                  <a:pt x="0" y="9771"/>
                  <a:pt x="0" y="10066"/>
                </a:cubicBezTo>
                <a:lnTo>
                  <a:pt x="0" y="11534"/>
                </a:lnTo>
                <a:cubicBezTo>
                  <a:pt x="0" y="11829"/>
                  <a:pt x="246" y="12115"/>
                  <a:pt x="538" y="12158"/>
                </a:cubicBezTo>
                <a:lnTo>
                  <a:pt x="2047" y="12378"/>
                </a:lnTo>
                <a:cubicBezTo>
                  <a:pt x="2268" y="13610"/>
                  <a:pt x="2754" y="14803"/>
                  <a:pt x="3497" y="15872"/>
                </a:cubicBezTo>
                <a:lnTo>
                  <a:pt x="2585" y="17096"/>
                </a:lnTo>
                <a:cubicBezTo>
                  <a:pt x="2409" y="17333"/>
                  <a:pt x="2435" y="17707"/>
                  <a:pt x="2644" y="17916"/>
                </a:cubicBezTo>
                <a:lnTo>
                  <a:pt x="3681" y="18956"/>
                </a:lnTo>
                <a:cubicBezTo>
                  <a:pt x="3882" y="19156"/>
                  <a:pt x="4277" y="19185"/>
                  <a:pt x="4504" y="19015"/>
                </a:cubicBezTo>
                <a:lnTo>
                  <a:pt x="5731" y="18103"/>
                </a:lnTo>
                <a:cubicBezTo>
                  <a:pt x="6799" y="18846"/>
                  <a:pt x="7990" y="19332"/>
                  <a:pt x="9222" y="19553"/>
                </a:cubicBezTo>
                <a:lnTo>
                  <a:pt x="9442" y="21062"/>
                </a:lnTo>
                <a:cubicBezTo>
                  <a:pt x="9485" y="21354"/>
                  <a:pt x="9771" y="21600"/>
                  <a:pt x="10066" y="21600"/>
                </a:cubicBezTo>
                <a:lnTo>
                  <a:pt x="11534" y="21600"/>
                </a:lnTo>
                <a:cubicBezTo>
                  <a:pt x="11829" y="21600"/>
                  <a:pt x="12115" y="21354"/>
                  <a:pt x="12158" y="21062"/>
                </a:cubicBezTo>
                <a:lnTo>
                  <a:pt x="12381" y="19553"/>
                </a:lnTo>
                <a:cubicBezTo>
                  <a:pt x="13612" y="19332"/>
                  <a:pt x="14802" y="18845"/>
                  <a:pt x="15869" y="18103"/>
                </a:cubicBezTo>
                <a:lnTo>
                  <a:pt x="17096" y="19015"/>
                </a:lnTo>
                <a:cubicBezTo>
                  <a:pt x="17196" y="19090"/>
                  <a:pt x="17329" y="19131"/>
                  <a:pt x="17467" y="19131"/>
                </a:cubicBezTo>
                <a:cubicBezTo>
                  <a:pt x="17642" y="19131"/>
                  <a:pt x="17807" y="19067"/>
                  <a:pt x="17919" y="18956"/>
                </a:cubicBezTo>
                <a:lnTo>
                  <a:pt x="18956" y="17919"/>
                </a:lnTo>
                <a:cubicBezTo>
                  <a:pt x="19164" y="17710"/>
                  <a:pt x="19191" y="17332"/>
                  <a:pt x="19015" y="17096"/>
                </a:cubicBezTo>
                <a:lnTo>
                  <a:pt x="18103" y="15872"/>
                </a:lnTo>
                <a:cubicBezTo>
                  <a:pt x="18846" y="14803"/>
                  <a:pt x="19332" y="13610"/>
                  <a:pt x="19553" y="12378"/>
                </a:cubicBezTo>
                <a:lnTo>
                  <a:pt x="21062" y="12158"/>
                </a:lnTo>
                <a:cubicBezTo>
                  <a:pt x="21354" y="12115"/>
                  <a:pt x="21600" y="11829"/>
                  <a:pt x="21600" y="11534"/>
                </a:cubicBezTo>
                <a:lnTo>
                  <a:pt x="21600" y="10066"/>
                </a:lnTo>
                <a:cubicBezTo>
                  <a:pt x="21600" y="9771"/>
                  <a:pt x="21354" y="9485"/>
                  <a:pt x="21062" y="9442"/>
                </a:cubicBezTo>
                <a:lnTo>
                  <a:pt x="19553" y="9222"/>
                </a:lnTo>
                <a:cubicBezTo>
                  <a:pt x="19332" y="7990"/>
                  <a:pt x="18846" y="6797"/>
                  <a:pt x="18103" y="5728"/>
                </a:cubicBezTo>
                <a:lnTo>
                  <a:pt x="19015" y="4504"/>
                </a:lnTo>
                <a:cubicBezTo>
                  <a:pt x="19191" y="4268"/>
                  <a:pt x="19164" y="3893"/>
                  <a:pt x="18956" y="3684"/>
                </a:cubicBezTo>
                <a:lnTo>
                  <a:pt x="17919" y="2644"/>
                </a:lnTo>
                <a:cubicBezTo>
                  <a:pt x="17719" y="2444"/>
                  <a:pt x="17323" y="2416"/>
                  <a:pt x="17096" y="2585"/>
                </a:cubicBezTo>
                <a:lnTo>
                  <a:pt x="15872" y="3497"/>
                </a:lnTo>
                <a:cubicBezTo>
                  <a:pt x="14804" y="2754"/>
                  <a:pt x="13612" y="2268"/>
                  <a:pt x="12381" y="2047"/>
                </a:cubicBezTo>
                <a:lnTo>
                  <a:pt x="12158" y="538"/>
                </a:lnTo>
                <a:cubicBezTo>
                  <a:pt x="12115" y="246"/>
                  <a:pt x="11829" y="0"/>
                  <a:pt x="11534" y="0"/>
                </a:cubicBezTo>
                <a:lnTo>
                  <a:pt x="10066" y="0"/>
                </a:lnTo>
                <a:close/>
              </a:path>
            </a:pathLst>
          </a:custGeom>
          <a:solidFill>
            <a:schemeClr val="accent4"/>
          </a:solidFill>
          <a:ln w="12700" cap="flat">
            <a:noFill/>
            <a:miter lim="400000"/>
          </a:ln>
          <a:effectLst/>
        </p:spPr>
        <p:txBody>
          <a:bodyPr wrap="square" lIns="0" tIns="0" rIns="0" bIns="0" numCol="1" anchor="t">
            <a:noAutofit/>
          </a:bodyPr>
          <a:lstStyle/>
          <a:p>
            <a:pPr>
              <a:defRPr>
                <a:solidFill>
                  <a:srgbClr val="4C4C4C"/>
                </a:solidFill>
              </a:defRPr>
            </a:pPr>
            <a:endParaRPr sz="2532" dirty="0">
              <a:latin typeface="Lato Light" panose="020F0502020204030203" pitchFamily="34" charset="0"/>
            </a:endParaRPr>
          </a:p>
        </p:txBody>
      </p:sp>
      <p:sp>
        <p:nvSpPr>
          <p:cNvPr id="17" name="Shape 4567">
            <a:extLst>
              <a:ext uri="{FF2B5EF4-FFF2-40B4-BE49-F238E27FC236}">
                <a16:creationId xmlns:a16="http://schemas.microsoft.com/office/drawing/2014/main" id="{134190F2-339C-5145-BCC3-A030660B0824}"/>
              </a:ext>
            </a:extLst>
          </p:cNvPr>
          <p:cNvSpPr/>
          <p:nvPr/>
        </p:nvSpPr>
        <p:spPr>
          <a:xfrm>
            <a:off x="1715417" y="1797765"/>
            <a:ext cx="2429204" cy="2429204"/>
          </a:xfrm>
          <a:custGeom>
            <a:avLst/>
            <a:gdLst/>
            <a:ahLst/>
            <a:cxnLst>
              <a:cxn ang="0">
                <a:pos x="wd2" y="hd2"/>
              </a:cxn>
              <a:cxn ang="5400000">
                <a:pos x="wd2" y="hd2"/>
              </a:cxn>
              <a:cxn ang="10800000">
                <a:pos x="wd2" y="hd2"/>
              </a:cxn>
              <a:cxn ang="16200000">
                <a:pos x="wd2" y="hd2"/>
              </a:cxn>
            </a:cxnLst>
            <a:rect l="0" t="0" r="r" b="b"/>
            <a:pathLst>
              <a:path w="21600" h="21600" extrusionOk="0">
                <a:moveTo>
                  <a:pt x="10066" y="0"/>
                </a:moveTo>
                <a:cubicBezTo>
                  <a:pt x="9771" y="0"/>
                  <a:pt x="9485" y="246"/>
                  <a:pt x="9442" y="538"/>
                </a:cubicBezTo>
                <a:lnTo>
                  <a:pt x="9222" y="2047"/>
                </a:lnTo>
                <a:cubicBezTo>
                  <a:pt x="7990" y="2268"/>
                  <a:pt x="6797" y="2754"/>
                  <a:pt x="5728" y="3497"/>
                </a:cubicBezTo>
                <a:lnTo>
                  <a:pt x="4504" y="2585"/>
                </a:lnTo>
                <a:cubicBezTo>
                  <a:pt x="4277" y="2415"/>
                  <a:pt x="3882" y="2444"/>
                  <a:pt x="3681" y="2644"/>
                </a:cubicBezTo>
                <a:lnTo>
                  <a:pt x="2644" y="3681"/>
                </a:lnTo>
                <a:cubicBezTo>
                  <a:pt x="2436" y="3890"/>
                  <a:pt x="2409" y="4268"/>
                  <a:pt x="2585" y="4504"/>
                </a:cubicBezTo>
                <a:lnTo>
                  <a:pt x="3497" y="5728"/>
                </a:lnTo>
                <a:cubicBezTo>
                  <a:pt x="2754" y="6797"/>
                  <a:pt x="2268" y="7990"/>
                  <a:pt x="2047" y="9222"/>
                </a:cubicBezTo>
                <a:lnTo>
                  <a:pt x="538" y="9442"/>
                </a:lnTo>
                <a:cubicBezTo>
                  <a:pt x="246" y="9485"/>
                  <a:pt x="0" y="9771"/>
                  <a:pt x="0" y="10066"/>
                </a:cubicBezTo>
                <a:lnTo>
                  <a:pt x="0" y="11534"/>
                </a:lnTo>
                <a:cubicBezTo>
                  <a:pt x="0" y="11829"/>
                  <a:pt x="246" y="12115"/>
                  <a:pt x="538" y="12158"/>
                </a:cubicBezTo>
                <a:lnTo>
                  <a:pt x="2047" y="12378"/>
                </a:lnTo>
                <a:cubicBezTo>
                  <a:pt x="2268" y="13610"/>
                  <a:pt x="2754" y="14803"/>
                  <a:pt x="3497" y="15872"/>
                </a:cubicBezTo>
                <a:lnTo>
                  <a:pt x="2585" y="17096"/>
                </a:lnTo>
                <a:cubicBezTo>
                  <a:pt x="2409" y="17333"/>
                  <a:pt x="2435" y="17707"/>
                  <a:pt x="2644" y="17916"/>
                </a:cubicBezTo>
                <a:lnTo>
                  <a:pt x="3681" y="18956"/>
                </a:lnTo>
                <a:cubicBezTo>
                  <a:pt x="3882" y="19156"/>
                  <a:pt x="4277" y="19185"/>
                  <a:pt x="4504" y="19015"/>
                </a:cubicBezTo>
                <a:lnTo>
                  <a:pt x="5731" y="18103"/>
                </a:lnTo>
                <a:cubicBezTo>
                  <a:pt x="6799" y="18846"/>
                  <a:pt x="7990" y="19332"/>
                  <a:pt x="9222" y="19553"/>
                </a:cubicBezTo>
                <a:lnTo>
                  <a:pt x="9442" y="21062"/>
                </a:lnTo>
                <a:cubicBezTo>
                  <a:pt x="9485" y="21354"/>
                  <a:pt x="9771" y="21600"/>
                  <a:pt x="10066" y="21600"/>
                </a:cubicBezTo>
                <a:lnTo>
                  <a:pt x="11534" y="21600"/>
                </a:lnTo>
                <a:cubicBezTo>
                  <a:pt x="11829" y="21600"/>
                  <a:pt x="12115" y="21354"/>
                  <a:pt x="12158" y="21062"/>
                </a:cubicBezTo>
                <a:lnTo>
                  <a:pt x="12381" y="19553"/>
                </a:lnTo>
                <a:cubicBezTo>
                  <a:pt x="13612" y="19332"/>
                  <a:pt x="14802" y="18845"/>
                  <a:pt x="15869" y="18103"/>
                </a:cubicBezTo>
                <a:lnTo>
                  <a:pt x="17096" y="19015"/>
                </a:lnTo>
                <a:cubicBezTo>
                  <a:pt x="17196" y="19090"/>
                  <a:pt x="17329" y="19131"/>
                  <a:pt x="17467" y="19131"/>
                </a:cubicBezTo>
                <a:cubicBezTo>
                  <a:pt x="17642" y="19131"/>
                  <a:pt x="17807" y="19067"/>
                  <a:pt x="17919" y="18956"/>
                </a:cubicBezTo>
                <a:lnTo>
                  <a:pt x="18956" y="17919"/>
                </a:lnTo>
                <a:cubicBezTo>
                  <a:pt x="19164" y="17710"/>
                  <a:pt x="19191" y="17332"/>
                  <a:pt x="19015" y="17096"/>
                </a:cubicBezTo>
                <a:lnTo>
                  <a:pt x="18103" y="15872"/>
                </a:lnTo>
                <a:cubicBezTo>
                  <a:pt x="18846" y="14803"/>
                  <a:pt x="19332" y="13610"/>
                  <a:pt x="19553" y="12378"/>
                </a:cubicBezTo>
                <a:lnTo>
                  <a:pt x="21062" y="12158"/>
                </a:lnTo>
                <a:cubicBezTo>
                  <a:pt x="21354" y="12115"/>
                  <a:pt x="21600" y="11829"/>
                  <a:pt x="21600" y="11534"/>
                </a:cubicBezTo>
                <a:lnTo>
                  <a:pt x="21600" y="10066"/>
                </a:lnTo>
                <a:cubicBezTo>
                  <a:pt x="21600" y="9771"/>
                  <a:pt x="21354" y="9485"/>
                  <a:pt x="21062" y="9442"/>
                </a:cubicBezTo>
                <a:lnTo>
                  <a:pt x="19553" y="9222"/>
                </a:lnTo>
                <a:cubicBezTo>
                  <a:pt x="19332" y="7990"/>
                  <a:pt x="18846" y="6797"/>
                  <a:pt x="18103" y="5728"/>
                </a:cubicBezTo>
                <a:lnTo>
                  <a:pt x="19015" y="4504"/>
                </a:lnTo>
                <a:cubicBezTo>
                  <a:pt x="19191" y="4268"/>
                  <a:pt x="19164" y="3893"/>
                  <a:pt x="18956" y="3684"/>
                </a:cubicBezTo>
                <a:lnTo>
                  <a:pt x="17919" y="2644"/>
                </a:lnTo>
                <a:cubicBezTo>
                  <a:pt x="17719" y="2444"/>
                  <a:pt x="17323" y="2416"/>
                  <a:pt x="17096" y="2585"/>
                </a:cubicBezTo>
                <a:lnTo>
                  <a:pt x="15872" y="3497"/>
                </a:lnTo>
                <a:cubicBezTo>
                  <a:pt x="14804" y="2754"/>
                  <a:pt x="13612" y="2268"/>
                  <a:pt x="12381" y="2047"/>
                </a:cubicBezTo>
                <a:lnTo>
                  <a:pt x="12158" y="538"/>
                </a:lnTo>
                <a:cubicBezTo>
                  <a:pt x="12115" y="246"/>
                  <a:pt x="11829" y="0"/>
                  <a:pt x="11534" y="0"/>
                </a:cubicBezTo>
                <a:lnTo>
                  <a:pt x="10066" y="0"/>
                </a:lnTo>
                <a:close/>
              </a:path>
            </a:pathLst>
          </a:custGeom>
          <a:solidFill>
            <a:schemeClr val="accent1"/>
          </a:solidFill>
          <a:ln w="12700" cap="flat">
            <a:noFill/>
            <a:miter lim="400000"/>
          </a:ln>
          <a:effectLst/>
        </p:spPr>
        <p:txBody>
          <a:bodyPr wrap="square" lIns="0" tIns="0" rIns="0" bIns="0" numCol="1" anchor="t">
            <a:noAutofit/>
          </a:bodyPr>
          <a:lstStyle/>
          <a:p>
            <a:pPr>
              <a:defRPr>
                <a:solidFill>
                  <a:srgbClr val="4C4C4C"/>
                </a:solidFill>
              </a:defRPr>
            </a:pPr>
            <a:endParaRPr sz="2532" dirty="0">
              <a:latin typeface="Lato Light" panose="020F0502020204030203" pitchFamily="34" charset="0"/>
            </a:endParaRPr>
          </a:p>
        </p:txBody>
      </p:sp>
      <p:sp>
        <p:nvSpPr>
          <p:cNvPr id="5" name="Shape 4571">
            <a:extLst>
              <a:ext uri="{FF2B5EF4-FFF2-40B4-BE49-F238E27FC236}">
                <a16:creationId xmlns:a16="http://schemas.microsoft.com/office/drawing/2014/main" id="{CAF6DEF7-D35C-F844-B81C-0D4A4B4E4B03}"/>
              </a:ext>
            </a:extLst>
          </p:cNvPr>
          <p:cNvSpPr/>
          <p:nvPr/>
        </p:nvSpPr>
        <p:spPr>
          <a:xfrm rot="2011874">
            <a:off x="8382569" y="2234735"/>
            <a:ext cx="1197835" cy="181860"/>
          </a:xfrm>
          <a:custGeom>
            <a:avLst/>
            <a:gdLst/>
            <a:ahLst/>
            <a:cxnLst>
              <a:cxn ang="0">
                <a:pos x="wd2" y="hd2"/>
              </a:cxn>
              <a:cxn ang="5400000">
                <a:pos x="wd2" y="hd2"/>
              </a:cxn>
              <a:cxn ang="10800000">
                <a:pos x="wd2" y="hd2"/>
              </a:cxn>
              <a:cxn ang="16200000">
                <a:pos x="wd2" y="hd2"/>
              </a:cxn>
            </a:cxnLst>
            <a:rect l="0" t="0" r="r" b="b"/>
            <a:pathLst>
              <a:path w="21600" h="20427" extrusionOk="0">
                <a:moveTo>
                  <a:pt x="0" y="20427"/>
                </a:moveTo>
                <a:cubicBezTo>
                  <a:pt x="3482" y="5935"/>
                  <a:pt x="7623" y="-1173"/>
                  <a:pt x="11805" y="158"/>
                </a:cubicBezTo>
                <a:cubicBezTo>
                  <a:pt x="15304" y="1271"/>
                  <a:pt x="18690" y="8276"/>
                  <a:pt x="21600" y="20427"/>
                </a:cubicBezTo>
              </a:path>
            </a:pathLst>
          </a:custGeom>
          <a:noFill/>
          <a:ln w="38100" cap="flat">
            <a:solidFill>
              <a:schemeClr val="bg1">
                <a:lumMod val="85000"/>
              </a:schemeClr>
            </a:solidFill>
            <a:prstDash val="solid"/>
            <a:miter lim="400000"/>
            <a:tailEnd type="triangle" w="lg" len="lg"/>
          </a:ln>
          <a:effectLst/>
        </p:spPr>
        <p:txBody>
          <a:bodyPr wrap="square" lIns="0" tIns="0" rIns="0" bIns="0" numCol="1" anchor="ctr">
            <a:noAutofit/>
          </a:bodyPr>
          <a:lstStyle/>
          <a:p>
            <a:pPr>
              <a:defRPr sz="1200">
                <a:solidFill>
                  <a:srgbClr val="000000"/>
                </a:solidFill>
                <a:latin typeface="Helvetica"/>
                <a:ea typeface="Helvetica"/>
                <a:cs typeface="Helvetica"/>
                <a:sym typeface="Helvetica"/>
              </a:defRPr>
            </a:pPr>
            <a:endParaRPr sz="844" dirty="0">
              <a:latin typeface="Lato Light" panose="020F0502020204030203" pitchFamily="34" charset="0"/>
              <a:ea typeface="Lato Light" panose="020F0502020204030203" pitchFamily="34" charset="0"/>
              <a:cs typeface="Lato Light" panose="020F0502020204030203" pitchFamily="34" charset="0"/>
            </a:endParaRPr>
          </a:p>
        </p:txBody>
      </p:sp>
      <p:sp>
        <p:nvSpPr>
          <p:cNvPr id="6" name="Shape 4572">
            <a:extLst>
              <a:ext uri="{FF2B5EF4-FFF2-40B4-BE49-F238E27FC236}">
                <a16:creationId xmlns:a16="http://schemas.microsoft.com/office/drawing/2014/main" id="{3F5D0A66-9F66-7D41-B889-EC6D94C8C6E4}"/>
              </a:ext>
            </a:extLst>
          </p:cNvPr>
          <p:cNvSpPr/>
          <p:nvPr/>
        </p:nvSpPr>
        <p:spPr>
          <a:xfrm>
            <a:off x="8574736" y="3192067"/>
            <a:ext cx="2429203" cy="2429203"/>
          </a:xfrm>
          <a:custGeom>
            <a:avLst/>
            <a:gdLst/>
            <a:ahLst/>
            <a:cxnLst>
              <a:cxn ang="0">
                <a:pos x="wd2" y="hd2"/>
              </a:cxn>
              <a:cxn ang="5400000">
                <a:pos x="wd2" y="hd2"/>
              </a:cxn>
              <a:cxn ang="10800000">
                <a:pos x="wd2" y="hd2"/>
              </a:cxn>
              <a:cxn ang="16200000">
                <a:pos x="wd2" y="hd2"/>
              </a:cxn>
            </a:cxnLst>
            <a:rect l="0" t="0" r="r" b="b"/>
            <a:pathLst>
              <a:path w="21600" h="21600" extrusionOk="0">
                <a:moveTo>
                  <a:pt x="10066" y="0"/>
                </a:moveTo>
                <a:cubicBezTo>
                  <a:pt x="9771" y="0"/>
                  <a:pt x="9485" y="246"/>
                  <a:pt x="9442" y="538"/>
                </a:cubicBezTo>
                <a:lnTo>
                  <a:pt x="9222" y="2047"/>
                </a:lnTo>
                <a:cubicBezTo>
                  <a:pt x="7990" y="2268"/>
                  <a:pt x="6797" y="2754"/>
                  <a:pt x="5728" y="3497"/>
                </a:cubicBezTo>
                <a:lnTo>
                  <a:pt x="4504" y="2585"/>
                </a:lnTo>
                <a:cubicBezTo>
                  <a:pt x="4277" y="2415"/>
                  <a:pt x="3882" y="2444"/>
                  <a:pt x="3681" y="2644"/>
                </a:cubicBezTo>
                <a:lnTo>
                  <a:pt x="2644" y="3681"/>
                </a:lnTo>
                <a:cubicBezTo>
                  <a:pt x="2436" y="3890"/>
                  <a:pt x="2409" y="4268"/>
                  <a:pt x="2585" y="4504"/>
                </a:cubicBezTo>
                <a:lnTo>
                  <a:pt x="3497" y="5728"/>
                </a:lnTo>
                <a:cubicBezTo>
                  <a:pt x="2754" y="6797"/>
                  <a:pt x="2268" y="7990"/>
                  <a:pt x="2047" y="9222"/>
                </a:cubicBezTo>
                <a:lnTo>
                  <a:pt x="538" y="9442"/>
                </a:lnTo>
                <a:cubicBezTo>
                  <a:pt x="246" y="9485"/>
                  <a:pt x="0" y="9771"/>
                  <a:pt x="0" y="10066"/>
                </a:cubicBezTo>
                <a:lnTo>
                  <a:pt x="0" y="11534"/>
                </a:lnTo>
                <a:cubicBezTo>
                  <a:pt x="0" y="11829"/>
                  <a:pt x="246" y="12115"/>
                  <a:pt x="538" y="12158"/>
                </a:cubicBezTo>
                <a:lnTo>
                  <a:pt x="2047" y="12378"/>
                </a:lnTo>
                <a:cubicBezTo>
                  <a:pt x="2268" y="13610"/>
                  <a:pt x="2754" y="14803"/>
                  <a:pt x="3497" y="15872"/>
                </a:cubicBezTo>
                <a:lnTo>
                  <a:pt x="2585" y="17096"/>
                </a:lnTo>
                <a:cubicBezTo>
                  <a:pt x="2409" y="17333"/>
                  <a:pt x="2435" y="17707"/>
                  <a:pt x="2644" y="17916"/>
                </a:cubicBezTo>
                <a:lnTo>
                  <a:pt x="3681" y="18956"/>
                </a:lnTo>
                <a:cubicBezTo>
                  <a:pt x="3882" y="19156"/>
                  <a:pt x="4277" y="19185"/>
                  <a:pt x="4504" y="19015"/>
                </a:cubicBezTo>
                <a:lnTo>
                  <a:pt x="5731" y="18103"/>
                </a:lnTo>
                <a:cubicBezTo>
                  <a:pt x="6799" y="18846"/>
                  <a:pt x="7990" y="19332"/>
                  <a:pt x="9222" y="19553"/>
                </a:cubicBezTo>
                <a:lnTo>
                  <a:pt x="9442" y="21062"/>
                </a:lnTo>
                <a:cubicBezTo>
                  <a:pt x="9485" y="21354"/>
                  <a:pt x="9771" y="21600"/>
                  <a:pt x="10066" y="21600"/>
                </a:cubicBezTo>
                <a:lnTo>
                  <a:pt x="11534" y="21600"/>
                </a:lnTo>
                <a:cubicBezTo>
                  <a:pt x="11829" y="21600"/>
                  <a:pt x="12115" y="21354"/>
                  <a:pt x="12158" y="21062"/>
                </a:cubicBezTo>
                <a:lnTo>
                  <a:pt x="12381" y="19553"/>
                </a:lnTo>
                <a:cubicBezTo>
                  <a:pt x="13612" y="19332"/>
                  <a:pt x="14802" y="18845"/>
                  <a:pt x="15869" y="18103"/>
                </a:cubicBezTo>
                <a:lnTo>
                  <a:pt x="17096" y="19015"/>
                </a:lnTo>
                <a:cubicBezTo>
                  <a:pt x="17196" y="19090"/>
                  <a:pt x="17329" y="19131"/>
                  <a:pt x="17467" y="19131"/>
                </a:cubicBezTo>
                <a:cubicBezTo>
                  <a:pt x="17642" y="19131"/>
                  <a:pt x="17807" y="19067"/>
                  <a:pt x="17919" y="18956"/>
                </a:cubicBezTo>
                <a:lnTo>
                  <a:pt x="18956" y="17919"/>
                </a:lnTo>
                <a:cubicBezTo>
                  <a:pt x="19164" y="17710"/>
                  <a:pt x="19191" y="17332"/>
                  <a:pt x="19015" y="17096"/>
                </a:cubicBezTo>
                <a:lnTo>
                  <a:pt x="18103" y="15872"/>
                </a:lnTo>
                <a:cubicBezTo>
                  <a:pt x="18846" y="14803"/>
                  <a:pt x="19332" y="13610"/>
                  <a:pt x="19553" y="12378"/>
                </a:cubicBezTo>
                <a:lnTo>
                  <a:pt x="21062" y="12158"/>
                </a:lnTo>
                <a:cubicBezTo>
                  <a:pt x="21354" y="12115"/>
                  <a:pt x="21600" y="11829"/>
                  <a:pt x="21600" y="11534"/>
                </a:cubicBezTo>
                <a:lnTo>
                  <a:pt x="21600" y="10066"/>
                </a:lnTo>
                <a:cubicBezTo>
                  <a:pt x="21600" y="9771"/>
                  <a:pt x="21354" y="9485"/>
                  <a:pt x="21062" y="9442"/>
                </a:cubicBezTo>
                <a:lnTo>
                  <a:pt x="19553" y="9222"/>
                </a:lnTo>
                <a:cubicBezTo>
                  <a:pt x="19332" y="7990"/>
                  <a:pt x="18846" y="6797"/>
                  <a:pt x="18103" y="5728"/>
                </a:cubicBezTo>
                <a:lnTo>
                  <a:pt x="19015" y="4504"/>
                </a:lnTo>
                <a:cubicBezTo>
                  <a:pt x="19191" y="4268"/>
                  <a:pt x="19164" y="3893"/>
                  <a:pt x="18956" y="3684"/>
                </a:cubicBezTo>
                <a:lnTo>
                  <a:pt x="17919" y="2644"/>
                </a:lnTo>
                <a:cubicBezTo>
                  <a:pt x="17719" y="2444"/>
                  <a:pt x="17323" y="2416"/>
                  <a:pt x="17096" y="2585"/>
                </a:cubicBezTo>
                <a:lnTo>
                  <a:pt x="15872" y="3497"/>
                </a:lnTo>
                <a:cubicBezTo>
                  <a:pt x="14804" y="2754"/>
                  <a:pt x="13612" y="2268"/>
                  <a:pt x="12381" y="2047"/>
                </a:cubicBezTo>
                <a:lnTo>
                  <a:pt x="12158" y="538"/>
                </a:lnTo>
                <a:cubicBezTo>
                  <a:pt x="12115" y="246"/>
                  <a:pt x="11829" y="0"/>
                  <a:pt x="11534" y="0"/>
                </a:cubicBezTo>
                <a:lnTo>
                  <a:pt x="10066" y="0"/>
                </a:lnTo>
                <a:close/>
              </a:path>
            </a:pathLst>
          </a:custGeom>
          <a:solidFill>
            <a:srgbClr val="72B1D7"/>
          </a:solidFill>
          <a:ln w="12700" cap="flat">
            <a:noFill/>
            <a:miter lim="400000"/>
          </a:ln>
          <a:effectLst/>
        </p:spPr>
        <p:txBody>
          <a:bodyPr wrap="square" lIns="0" tIns="0" rIns="0" bIns="0" numCol="1" anchor="t">
            <a:noAutofit/>
          </a:bodyPr>
          <a:lstStyle/>
          <a:p>
            <a:pPr>
              <a:defRPr>
                <a:solidFill>
                  <a:srgbClr val="4C4C4C"/>
                </a:solidFill>
              </a:defRPr>
            </a:pPr>
            <a:endParaRPr sz="2532" dirty="0">
              <a:latin typeface="Lato Light" panose="020F0502020204030203" pitchFamily="34" charset="0"/>
            </a:endParaRPr>
          </a:p>
        </p:txBody>
      </p:sp>
      <p:sp>
        <p:nvSpPr>
          <p:cNvPr id="7" name="Shape 4573">
            <a:extLst>
              <a:ext uri="{FF2B5EF4-FFF2-40B4-BE49-F238E27FC236}">
                <a16:creationId xmlns:a16="http://schemas.microsoft.com/office/drawing/2014/main" id="{27CC20FA-7847-664F-9D01-B8A51F23FB41}"/>
              </a:ext>
            </a:extLst>
          </p:cNvPr>
          <p:cNvSpPr/>
          <p:nvPr/>
        </p:nvSpPr>
        <p:spPr>
          <a:xfrm rot="10325804">
            <a:off x="7060534" y="5482547"/>
            <a:ext cx="1197836" cy="181860"/>
          </a:xfrm>
          <a:custGeom>
            <a:avLst/>
            <a:gdLst/>
            <a:ahLst/>
            <a:cxnLst>
              <a:cxn ang="0">
                <a:pos x="wd2" y="hd2"/>
              </a:cxn>
              <a:cxn ang="5400000">
                <a:pos x="wd2" y="hd2"/>
              </a:cxn>
              <a:cxn ang="10800000">
                <a:pos x="wd2" y="hd2"/>
              </a:cxn>
              <a:cxn ang="16200000">
                <a:pos x="wd2" y="hd2"/>
              </a:cxn>
            </a:cxnLst>
            <a:rect l="0" t="0" r="r" b="b"/>
            <a:pathLst>
              <a:path w="21600" h="20427" extrusionOk="0">
                <a:moveTo>
                  <a:pt x="0" y="20427"/>
                </a:moveTo>
                <a:cubicBezTo>
                  <a:pt x="3482" y="5935"/>
                  <a:pt x="7623" y="-1173"/>
                  <a:pt x="11805" y="158"/>
                </a:cubicBezTo>
                <a:cubicBezTo>
                  <a:pt x="15304" y="1271"/>
                  <a:pt x="18690" y="8276"/>
                  <a:pt x="21600" y="20427"/>
                </a:cubicBezTo>
              </a:path>
            </a:pathLst>
          </a:custGeom>
          <a:noFill/>
          <a:ln w="38100" cap="flat">
            <a:solidFill>
              <a:schemeClr val="bg1">
                <a:lumMod val="85000"/>
              </a:schemeClr>
            </a:solidFill>
            <a:prstDash val="solid"/>
            <a:miter lim="400000"/>
            <a:tailEnd type="triangle" w="lg" len="lg"/>
          </a:ln>
          <a:effectLst/>
        </p:spPr>
        <p:txBody>
          <a:bodyPr wrap="square" lIns="0" tIns="0" rIns="0" bIns="0" numCol="1" anchor="ctr">
            <a:noAutofit/>
          </a:bodyPr>
          <a:lstStyle/>
          <a:p>
            <a:pPr>
              <a:defRPr sz="1200">
                <a:solidFill>
                  <a:srgbClr val="000000"/>
                </a:solidFill>
                <a:latin typeface="Helvetica"/>
                <a:ea typeface="Helvetica"/>
                <a:cs typeface="Helvetica"/>
                <a:sym typeface="Helvetica"/>
              </a:defRPr>
            </a:pPr>
            <a:endParaRPr sz="844" dirty="0">
              <a:latin typeface="Lato Light" panose="020F0502020204030203" pitchFamily="34" charset="0"/>
              <a:ea typeface="Lato Light" panose="020F0502020204030203" pitchFamily="34" charset="0"/>
              <a:cs typeface="Lato Light" panose="020F0502020204030203" pitchFamily="34" charset="0"/>
            </a:endParaRPr>
          </a:p>
        </p:txBody>
      </p:sp>
      <p:sp>
        <p:nvSpPr>
          <p:cNvPr id="8" name="Shape 4574">
            <a:extLst>
              <a:ext uri="{FF2B5EF4-FFF2-40B4-BE49-F238E27FC236}">
                <a16:creationId xmlns:a16="http://schemas.microsoft.com/office/drawing/2014/main" id="{72E71E4C-F265-974B-8120-474F73FB2772}"/>
              </a:ext>
            </a:extLst>
          </p:cNvPr>
          <p:cNvSpPr/>
          <p:nvPr/>
        </p:nvSpPr>
        <p:spPr>
          <a:xfrm rot="21196011">
            <a:off x="4285505" y="1991163"/>
            <a:ext cx="1197835" cy="181860"/>
          </a:xfrm>
          <a:custGeom>
            <a:avLst/>
            <a:gdLst/>
            <a:ahLst/>
            <a:cxnLst>
              <a:cxn ang="0">
                <a:pos x="wd2" y="hd2"/>
              </a:cxn>
              <a:cxn ang="5400000">
                <a:pos x="wd2" y="hd2"/>
              </a:cxn>
              <a:cxn ang="10800000">
                <a:pos x="wd2" y="hd2"/>
              </a:cxn>
              <a:cxn ang="16200000">
                <a:pos x="wd2" y="hd2"/>
              </a:cxn>
            </a:cxnLst>
            <a:rect l="0" t="0" r="r" b="b"/>
            <a:pathLst>
              <a:path w="21600" h="20427" extrusionOk="0">
                <a:moveTo>
                  <a:pt x="0" y="20427"/>
                </a:moveTo>
                <a:cubicBezTo>
                  <a:pt x="3482" y="5935"/>
                  <a:pt x="7623" y="-1173"/>
                  <a:pt x="11805" y="158"/>
                </a:cubicBezTo>
                <a:cubicBezTo>
                  <a:pt x="15304" y="1271"/>
                  <a:pt x="18690" y="8276"/>
                  <a:pt x="21600" y="20427"/>
                </a:cubicBezTo>
              </a:path>
            </a:pathLst>
          </a:custGeom>
          <a:noFill/>
          <a:ln w="38100" cap="flat">
            <a:solidFill>
              <a:schemeClr val="bg1">
                <a:lumMod val="85000"/>
              </a:schemeClr>
            </a:solidFill>
            <a:prstDash val="solid"/>
            <a:miter lim="400000"/>
            <a:tailEnd type="triangle" w="lg" len="lg"/>
          </a:ln>
          <a:effectLst/>
        </p:spPr>
        <p:txBody>
          <a:bodyPr wrap="square" lIns="0" tIns="0" rIns="0" bIns="0" numCol="1" anchor="ctr">
            <a:noAutofit/>
          </a:bodyPr>
          <a:lstStyle/>
          <a:p>
            <a:pPr>
              <a:defRPr sz="1200">
                <a:solidFill>
                  <a:srgbClr val="000000"/>
                </a:solidFill>
                <a:latin typeface="Helvetica"/>
                <a:ea typeface="Helvetica"/>
                <a:cs typeface="Helvetica"/>
                <a:sym typeface="Helvetica"/>
              </a:defRPr>
            </a:pPr>
            <a:endParaRPr sz="844" dirty="0">
              <a:latin typeface="Lato Light" panose="020F0502020204030203" pitchFamily="34" charset="0"/>
              <a:ea typeface="Lato Light" panose="020F0502020204030203" pitchFamily="34" charset="0"/>
              <a:cs typeface="Lato Light" panose="020F0502020204030203" pitchFamily="34" charset="0"/>
            </a:endParaRPr>
          </a:p>
        </p:txBody>
      </p:sp>
      <p:sp>
        <p:nvSpPr>
          <p:cNvPr id="14" name="Shape 4575">
            <a:extLst>
              <a:ext uri="{FF2B5EF4-FFF2-40B4-BE49-F238E27FC236}">
                <a16:creationId xmlns:a16="http://schemas.microsoft.com/office/drawing/2014/main" id="{CA1016E6-8C61-C944-B419-B09C577E2396}"/>
              </a:ext>
            </a:extLst>
          </p:cNvPr>
          <p:cNvSpPr/>
          <p:nvPr/>
        </p:nvSpPr>
        <p:spPr>
          <a:xfrm>
            <a:off x="5701743" y="1284525"/>
            <a:ext cx="2429204" cy="2429204"/>
          </a:xfrm>
          <a:custGeom>
            <a:avLst/>
            <a:gdLst/>
            <a:ahLst/>
            <a:cxnLst>
              <a:cxn ang="0">
                <a:pos x="wd2" y="hd2"/>
              </a:cxn>
              <a:cxn ang="5400000">
                <a:pos x="wd2" y="hd2"/>
              </a:cxn>
              <a:cxn ang="10800000">
                <a:pos x="wd2" y="hd2"/>
              </a:cxn>
              <a:cxn ang="16200000">
                <a:pos x="wd2" y="hd2"/>
              </a:cxn>
            </a:cxnLst>
            <a:rect l="0" t="0" r="r" b="b"/>
            <a:pathLst>
              <a:path w="21600" h="21600" extrusionOk="0">
                <a:moveTo>
                  <a:pt x="10066" y="0"/>
                </a:moveTo>
                <a:cubicBezTo>
                  <a:pt x="9771" y="0"/>
                  <a:pt x="9485" y="246"/>
                  <a:pt x="9442" y="538"/>
                </a:cubicBezTo>
                <a:lnTo>
                  <a:pt x="9222" y="2047"/>
                </a:lnTo>
                <a:cubicBezTo>
                  <a:pt x="7990" y="2268"/>
                  <a:pt x="6797" y="2754"/>
                  <a:pt x="5728" y="3497"/>
                </a:cubicBezTo>
                <a:lnTo>
                  <a:pt x="4504" y="2585"/>
                </a:lnTo>
                <a:cubicBezTo>
                  <a:pt x="4277" y="2415"/>
                  <a:pt x="3882" y="2444"/>
                  <a:pt x="3681" y="2644"/>
                </a:cubicBezTo>
                <a:lnTo>
                  <a:pt x="2644" y="3681"/>
                </a:lnTo>
                <a:cubicBezTo>
                  <a:pt x="2436" y="3890"/>
                  <a:pt x="2409" y="4268"/>
                  <a:pt x="2585" y="4504"/>
                </a:cubicBezTo>
                <a:lnTo>
                  <a:pt x="3497" y="5728"/>
                </a:lnTo>
                <a:cubicBezTo>
                  <a:pt x="2754" y="6797"/>
                  <a:pt x="2268" y="7990"/>
                  <a:pt x="2047" y="9222"/>
                </a:cubicBezTo>
                <a:lnTo>
                  <a:pt x="538" y="9442"/>
                </a:lnTo>
                <a:cubicBezTo>
                  <a:pt x="246" y="9485"/>
                  <a:pt x="0" y="9771"/>
                  <a:pt x="0" y="10066"/>
                </a:cubicBezTo>
                <a:lnTo>
                  <a:pt x="0" y="11534"/>
                </a:lnTo>
                <a:cubicBezTo>
                  <a:pt x="0" y="11829"/>
                  <a:pt x="246" y="12115"/>
                  <a:pt x="538" y="12158"/>
                </a:cubicBezTo>
                <a:lnTo>
                  <a:pt x="2047" y="12378"/>
                </a:lnTo>
                <a:cubicBezTo>
                  <a:pt x="2268" y="13610"/>
                  <a:pt x="2754" y="14803"/>
                  <a:pt x="3497" y="15872"/>
                </a:cubicBezTo>
                <a:lnTo>
                  <a:pt x="2585" y="17096"/>
                </a:lnTo>
                <a:cubicBezTo>
                  <a:pt x="2409" y="17333"/>
                  <a:pt x="2435" y="17707"/>
                  <a:pt x="2644" y="17916"/>
                </a:cubicBezTo>
                <a:lnTo>
                  <a:pt x="3681" y="18956"/>
                </a:lnTo>
                <a:cubicBezTo>
                  <a:pt x="3882" y="19156"/>
                  <a:pt x="4277" y="19185"/>
                  <a:pt x="4504" y="19015"/>
                </a:cubicBezTo>
                <a:lnTo>
                  <a:pt x="5731" y="18103"/>
                </a:lnTo>
                <a:cubicBezTo>
                  <a:pt x="6799" y="18846"/>
                  <a:pt x="7990" y="19332"/>
                  <a:pt x="9222" y="19553"/>
                </a:cubicBezTo>
                <a:lnTo>
                  <a:pt x="9442" y="21062"/>
                </a:lnTo>
                <a:cubicBezTo>
                  <a:pt x="9485" y="21354"/>
                  <a:pt x="9771" y="21600"/>
                  <a:pt x="10066" y="21600"/>
                </a:cubicBezTo>
                <a:lnTo>
                  <a:pt x="11534" y="21600"/>
                </a:lnTo>
                <a:cubicBezTo>
                  <a:pt x="11829" y="21600"/>
                  <a:pt x="12115" y="21354"/>
                  <a:pt x="12158" y="21062"/>
                </a:cubicBezTo>
                <a:lnTo>
                  <a:pt x="12381" y="19553"/>
                </a:lnTo>
                <a:cubicBezTo>
                  <a:pt x="13612" y="19332"/>
                  <a:pt x="14802" y="18845"/>
                  <a:pt x="15869" y="18103"/>
                </a:cubicBezTo>
                <a:lnTo>
                  <a:pt x="17096" y="19015"/>
                </a:lnTo>
                <a:cubicBezTo>
                  <a:pt x="17196" y="19090"/>
                  <a:pt x="17329" y="19131"/>
                  <a:pt x="17467" y="19131"/>
                </a:cubicBezTo>
                <a:cubicBezTo>
                  <a:pt x="17642" y="19131"/>
                  <a:pt x="17807" y="19067"/>
                  <a:pt x="17919" y="18956"/>
                </a:cubicBezTo>
                <a:lnTo>
                  <a:pt x="18956" y="17919"/>
                </a:lnTo>
                <a:cubicBezTo>
                  <a:pt x="19164" y="17710"/>
                  <a:pt x="19191" y="17332"/>
                  <a:pt x="19015" y="17096"/>
                </a:cubicBezTo>
                <a:lnTo>
                  <a:pt x="18103" y="15872"/>
                </a:lnTo>
                <a:cubicBezTo>
                  <a:pt x="18846" y="14803"/>
                  <a:pt x="19332" y="13610"/>
                  <a:pt x="19553" y="12378"/>
                </a:cubicBezTo>
                <a:lnTo>
                  <a:pt x="21062" y="12158"/>
                </a:lnTo>
                <a:cubicBezTo>
                  <a:pt x="21354" y="12115"/>
                  <a:pt x="21600" y="11829"/>
                  <a:pt x="21600" y="11534"/>
                </a:cubicBezTo>
                <a:lnTo>
                  <a:pt x="21600" y="10066"/>
                </a:lnTo>
                <a:cubicBezTo>
                  <a:pt x="21600" y="9771"/>
                  <a:pt x="21354" y="9485"/>
                  <a:pt x="21062" y="9442"/>
                </a:cubicBezTo>
                <a:lnTo>
                  <a:pt x="19553" y="9222"/>
                </a:lnTo>
                <a:cubicBezTo>
                  <a:pt x="19332" y="7990"/>
                  <a:pt x="18846" y="6797"/>
                  <a:pt x="18103" y="5728"/>
                </a:cubicBezTo>
                <a:lnTo>
                  <a:pt x="19015" y="4504"/>
                </a:lnTo>
                <a:cubicBezTo>
                  <a:pt x="19191" y="4268"/>
                  <a:pt x="19164" y="3893"/>
                  <a:pt x="18956" y="3684"/>
                </a:cubicBezTo>
                <a:lnTo>
                  <a:pt x="17919" y="2644"/>
                </a:lnTo>
                <a:cubicBezTo>
                  <a:pt x="17719" y="2444"/>
                  <a:pt x="17323" y="2416"/>
                  <a:pt x="17096" y="2585"/>
                </a:cubicBezTo>
                <a:lnTo>
                  <a:pt x="15872" y="3497"/>
                </a:lnTo>
                <a:cubicBezTo>
                  <a:pt x="14804" y="2754"/>
                  <a:pt x="13612" y="2268"/>
                  <a:pt x="12381" y="2047"/>
                </a:cubicBezTo>
                <a:lnTo>
                  <a:pt x="12158" y="538"/>
                </a:lnTo>
                <a:cubicBezTo>
                  <a:pt x="12115" y="246"/>
                  <a:pt x="11829" y="0"/>
                  <a:pt x="11534" y="0"/>
                </a:cubicBezTo>
                <a:lnTo>
                  <a:pt x="10066" y="0"/>
                </a:lnTo>
                <a:close/>
              </a:path>
            </a:pathLst>
          </a:custGeom>
          <a:solidFill>
            <a:schemeClr val="accent2"/>
          </a:solidFill>
          <a:ln w="12700" cap="flat">
            <a:noFill/>
            <a:miter lim="400000"/>
          </a:ln>
          <a:effectLst/>
        </p:spPr>
        <p:txBody>
          <a:bodyPr wrap="square" lIns="0" tIns="0" rIns="0" bIns="0" numCol="1" anchor="t">
            <a:noAutofit/>
          </a:bodyPr>
          <a:lstStyle/>
          <a:p>
            <a:pPr>
              <a:defRPr>
                <a:solidFill>
                  <a:srgbClr val="4C4C4C"/>
                </a:solidFill>
              </a:defRPr>
            </a:pPr>
            <a:endParaRPr sz="2532" dirty="0">
              <a:latin typeface="Lato Light" panose="020F0502020204030203" pitchFamily="34" charset="0"/>
            </a:endParaRPr>
          </a:p>
        </p:txBody>
      </p:sp>
      <p:sp>
        <p:nvSpPr>
          <p:cNvPr id="11" name="Shape 4579">
            <a:extLst>
              <a:ext uri="{FF2B5EF4-FFF2-40B4-BE49-F238E27FC236}">
                <a16:creationId xmlns:a16="http://schemas.microsoft.com/office/drawing/2014/main" id="{32660CB9-851D-F04F-A8F7-5975255B0C85}"/>
              </a:ext>
            </a:extLst>
          </p:cNvPr>
          <p:cNvSpPr/>
          <p:nvPr/>
        </p:nvSpPr>
        <p:spPr>
          <a:xfrm>
            <a:off x="8574737" y="3192067"/>
            <a:ext cx="2429204" cy="2429204"/>
          </a:xfrm>
          <a:custGeom>
            <a:avLst/>
            <a:gdLst/>
            <a:ahLst/>
            <a:cxnLst>
              <a:cxn ang="0">
                <a:pos x="wd2" y="hd2"/>
              </a:cxn>
              <a:cxn ang="5400000">
                <a:pos x="wd2" y="hd2"/>
              </a:cxn>
              <a:cxn ang="10800000">
                <a:pos x="wd2" y="hd2"/>
              </a:cxn>
              <a:cxn ang="16200000">
                <a:pos x="wd2" y="hd2"/>
              </a:cxn>
            </a:cxnLst>
            <a:rect l="0" t="0" r="r" b="b"/>
            <a:pathLst>
              <a:path w="21600" h="21600" extrusionOk="0">
                <a:moveTo>
                  <a:pt x="10066" y="0"/>
                </a:moveTo>
                <a:cubicBezTo>
                  <a:pt x="9771" y="0"/>
                  <a:pt x="9485" y="246"/>
                  <a:pt x="9442" y="538"/>
                </a:cubicBezTo>
                <a:lnTo>
                  <a:pt x="9222" y="2047"/>
                </a:lnTo>
                <a:cubicBezTo>
                  <a:pt x="7990" y="2268"/>
                  <a:pt x="6797" y="2754"/>
                  <a:pt x="5728" y="3497"/>
                </a:cubicBezTo>
                <a:lnTo>
                  <a:pt x="4504" y="2585"/>
                </a:lnTo>
                <a:cubicBezTo>
                  <a:pt x="4277" y="2415"/>
                  <a:pt x="3882" y="2444"/>
                  <a:pt x="3681" y="2644"/>
                </a:cubicBezTo>
                <a:lnTo>
                  <a:pt x="2644" y="3681"/>
                </a:lnTo>
                <a:cubicBezTo>
                  <a:pt x="2436" y="3890"/>
                  <a:pt x="2409" y="4268"/>
                  <a:pt x="2585" y="4504"/>
                </a:cubicBezTo>
                <a:lnTo>
                  <a:pt x="3497" y="5728"/>
                </a:lnTo>
                <a:cubicBezTo>
                  <a:pt x="2754" y="6797"/>
                  <a:pt x="2268" y="7990"/>
                  <a:pt x="2047" y="9222"/>
                </a:cubicBezTo>
                <a:lnTo>
                  <a:pt x="538" y="9442"/>
                </a:lnTo>
                <a:cubicBezTo>
                  <a:pt x="246" y="9485"/>
                  <a:pt x="0" y="9771"/>
                  <a:pt x="0" y="10066"/>
                </a:cubicBezTo>
                <a:lnTo>
                  <a:pt x="0" y="11534"/>
                </a:lnTo>
                <a:cubicBezTo>
                  <a:pt x="0" y="11829"/>
                  <a:pt x="246" y="12115"/>
                  <a:pt x="538" y="12158"/>
                </a:cubicBezTo>
                <a:lnTo>
                  <a:pt x="2047" y="12378"/>
                </a:lnTo>
                <a:cubicBezTo>
                  <a:pt x="2268" y="13610"/>
                  <a:pt x="2754" y="14803"/>
                  <a:pt x="3497" y="15872"/>
                </a:cubicBezTo>
                <a:lnTo>
                  <a:pt x="2585" y="17096"/>
                </a:lnTo>
                <a:cubicBezTo>
                  <a:pt x="2409" y="17333"/>
                  <a:pt x="2435" y="17707"/>
                  <a:pt x="2644" y="17916"/>
                </a:cubicBezTo>
                <a:lnTo>
                  <a:pt x="3681" y="18956"/>
                </a:lnTo>
                <a:cubicBezTo>
                  <a:pt x="3882" y="19156"/>
                  <a:pt x="4277" y="19185"/>
                  <a:pt x="4504" y="19015"/>
                </a:cubicBezTo>
                <a:lnTo>
                  <a:pt x="5731" y="18103"/>
                </a:lnTo>
                <a:cubicBezTo>
                  <a:pt x="6799" y="18846"/>
                  <a:pt x="7990" y="19332"/>
                  <a:pt x="9222" y="19553"/>
                </a:cubicBezTo>
                <a:lnTo>
                  <a:pt x="9442" y="21062"/>
                </a:lnTo>
                <a:cubicBezTo>
                  <a:pt x="9485" y="21354"/>
                  <a:pt x="9771" y="21600"/>
                  <a:pt x="10066" y="21600"/>
                </a:cubicBezTo>
                <a:lnTo>
                  <a:pt x="11534" y="21600"/>
                </a:lnTo>
                <a:cubicBezTo>
                  <a:pt x="11829" y="21600"/>
                  <a:pt x="12115" y="21354"/>
                  <a:pt x="12158" y="21062"/>
                </a:cubicBezTo>
                <a:lnTo>
                  <a:pt x="12381" y="19553"/>
                </a:lnTo>
                <a:cubicBezTo>
                  <a:pt x="13612" y="19332"/>
                  <a:pt x="14802" y="18845"/>
                  <a:pt x="15869" y="18103"/>
                </a:cubicBezTo>
                <a:lnTo>
                  <a:pt x="17096" y="19015"/>
                </a:lnTo>
                <a:cubicBezTo>
                  <a:pt x="17196" y="19090"/>
                  <a:pt x="17329" y="19131"/>
                  <a:pt x="17467" y="19131"/>
                </a:cubicBezTo>
                <a:cubicBezTo>
                  <a:pt x="17642" y="19131"/>
                  <a:pt x="17807" y="19067"/>
                  <a:pt x="17919" y="18956"/>
                </a:cubicBezTo>
                <a:lnTo>
                  <a:pt x="18956" y="17919"/>
                </a:lnTo>
                <a:cubicBezTo>
                  <a:pt x="19164" y="17710"/>
                  <a:pt x="19191" y="17332"/>
                  <a:pt x="19015" y="17096"/>
                </a:cubicBezTo>
                <a:lnTo>
                  <a:pt x="18103" y="15872"/>
                </a:lnTo>
                <a:cubicBezTo>
                  <a:pt x="18846" y="14803"/>
                  <a:pt x="19332" y="13610"/>
                  <a:pt x="19553" y="12378"/>
                </a:cubicBezTo>
                <a:lnTo>
                  <a:pt x="21062" y="12158"/>
                </a:lnTo>
                <a:cubicBezTo>
                  <a:pt x="21354" y="12115"/>
                  <a:pt x="21600" y="11829"/>
                  <a:pt x="21600" y="11534"/>
                </a:cubicBezTo>
                <a:lnTo>
                  <a:pt x="21600" y="10066"/>
                </a:lnTo>
                <a:cubicBezTo>
                  <a:pt x="21600" y="9771"/>
                  <a:pt x="21354" y="9485"/>
                  <a:pt x="21062" y="9442"/>
                </a:cubicBezTo>
                <a:lnTo>
                  <a:pt x="19553" y="9222"/>
                </a:lnTo>
                <a:cubicBezTo>
                  <a:pt x="19332" y="7990"/>
                  <a:pt x="18846" y="6797"/>
                  <a:pt x="18103" y="5728"/>
                </a:cubicBezTo>
                <a:lnTo>
                  <a:pt x="19015" y="4504"/>
                </a:lnTo>
                <a:cubicBezTo>
                  <a:pt x="19191" y="4268"/>
                  <a:pt x="19164" y="3893"/>
                  <a:pt x="18956" y="3684"/>
                </a:cubicBezTo>
                <a:lnTo>
                  <a:pt x="17919" y="2644"/>
                </a:lnTo>
                <a:cubicBezTo>
                  <a:pt x="17719" y="2444"/>
                  <a:pt x="17323" y="2416"/>
                  <a:pt x="17096" y="2585"/>
                </a:cubicBezTo>
                <a:lnTo>
                  <a:pt x="15872" y="3497"/>
                </a:lnTo>
                <a:cubicBezTo>
                  <a:pt x="14804" y="2754"/>
                  <a:pt x="13612" y="2268"/>
                  <a:pt x="12381" y="2047"/>
                </a:cubicBezTo>
                <a:lnTo>
                  <a:pt x="12158" y="538"/>
                </a:lnTo>
                <a:cubicBezTo>
                  <a:pt x="12115" y="246"/>
                  <a:pt x="11829" y="0"/>
                  <a:pt x="11534" y="0"/>
                </a:cubicBezTo>
                <a:lnTo>
                  <a:pt x="10066" y="0"/>
                </a:lnTo>
                <a:close/>
              </a:path>
            </a:pathLst>
          </a:custGeom>
          <a:solidFill>
            <a:schemeClr val="accent3"/>
          </a:solidFill>
          <a:ln w="12700" cap="flat">
            <a:noFill/>
            <a:miter lim="400000"/>
          </a:ln>
          <a:effectLst/>
        </p:spPr>
        <p:txBody>
          <a:bodyPr wrap="square" lIns="0" tIns="0" rIns="0" bIns="0" numCol="1" anchor="t">
            <a:noAutofit/>
          </a:bodyPr>
          <a:lstStyle/>
          <a:p>
            <a:pPr>
              <a:defRPr>
                <a:solidFill>
                  <a:srgbClr val="4C4C4C"/>
                </a:solidFill>
              </a:defRPr>
            </a:pPr>
            <a:endParaRPr sz="2532" dirty="0">
              <a:latin typeface="Lato Light" panose="020F0502020204030203" pitchFamily="34" charset="0"/>
            </a:endParaRPr>
          </a:p>
        </p:txBody>
      </p:sp>
      <p:sp>
        <p:nvSpPr>
          <p:cNvPr id="24" name="TextBox 23">
            <a:extLst>
              <a:ext uri="{FF2B5EF4-FFF2-40B4-BE49-F238E27FC236}">
                <a16:creationId xmlns:a16="http://schemas.microsoft.com/office/drawing/2014/main" id="{015DDDA4-11CA-734C-B3EF-7CAD67CA9D83}"/>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25" name="TextBox 24">
            <a:extLst>
              <a:ext uri="{FF2B5EF4-FFF2-40B4-BE49-F238E27FC236}">
                <a16:creationId xmlns:a16="http://schemas.microsoft.com/office/drawing/2014/main" id="{6E331462-1E2D-4547-A9D6-DB6407C580A4}"/>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26" name="TextBox 25">
            <a:extLst>
              <a:ext uri="{FF2B5EF4-FFF2-40B4-BE49-F238E27FC236}">
                <a16:creationId xmlns:a16="http://schemas.microsoft.com/office/drawing/2014/main" id="{A2D1114E-F832-7647-B4BD-0C9727BF0C18}"/>
              </a:ext>
            </a:extLst>
          </p:cNvPr>
          <p:cNvSpPr txBox="1"/>
          <p:nvPr/>
        </p:nvSpPr>
        <p:spPr>
          <a:xfrm>
            <a:off x="2765550" y="2162545"/>
            <a:ext cx="328936"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1</a:t>
            </a:r>
          </a:p>
        </p:txBody>
      </p:sp>
      <p:sp>
        <p:nvSpPr>
          <p:cNvPr id="27" name="TextBox 26">
            <a:extLst>
              <a:ext uri="{FF2B5EF4-FFF2-40B4-BE49-F238E27FC236}">
                <a16:creationId xmlns:a16="http://schemas.microsoft.com/office/drawing/2014/main" id="{F2EA251F-CFEA-B74C-9F49-9DE958FB2B81}"/>
              </a:ext>
            </a:extLst>
          </p:cNvPr>
          <p:cNvSpPr txBox="1"/>
          <p:nvPr/>
        </p:nvSpPr>
        <p:spPr>
          <a:xfrm>
            <a:off x="2275434" y="2829501"/>
            <a:ext cx="1340432" cy="584775"/>
          </a:xfrm>
          <a:prstGeom prst="rect">
            <a:avLst/>
          </a:prstGeom>
          <a:noFill/>
        </p:spPr>
        <p:txBody>
          <a:bodyPr wrap="none" rtlCol="0" anchor="ctr">
            <a:spAutoFit/>
          </a:bodyPr>
          <a:lstStyle/>
          <a:p>
            <a:pPr algn="ctr"/>
            <a:r>
              <a:rPr lang="en-US" sz="1600" b="1" dirty="0">
                <a:solidFill>
                  <a:schemeClr val="bg1"/>
                </a:solidFill>
                <a:latin typeface="Poppins" pitchFamily="2" charset="77"/>
                <a:cs typeface="Poppins" pitchFamily="2" charset="77"/>
              </a:rPr>
              <a:t>EXECUTIVE</a:t>
            </a:r>
            <a:r>
              <a:rPr lang="en-US" sz="1600" b="1" dirty="0">
                <a:solidFill>
                  <a:schemeClr val="tx2"/>
                </a:solidFill>
                <a:latin typeface="Poppins" pitchFamily="2" charset="77"/>
                <a:cs typeface="Poppins" pitchFamily="2" charset="77"/>
              </a:rPr>
              <a:t> </a:t>
            </a:r>
            <a:br>
              <a:rPr lang="en-US" sz="1600" b="1" dirty="0">
                <a:solidFill>
                  <a:schemeClr val="tx2"/>
                </a:solidFill>
                <a:latin typeface="Poppins" pitchFamily="2" charset="77"/>
                <a:cs typeface="Poppins" pitchFamily="2" charset="77"/>
              </a:rPr>
            </a:br>
            <a:r>
              <a:rPr lang="en-US" sz="1600" b="1" dirty="0">
                <a:solidFill>
                  <a:schemeClr val="bg1"/>
                </a:solidFill>
                <a:latin typeface="Poppins" pitchFamily="2" charset="77"/>
                <a:cs typeface="Poppins" pitchFamily="2" charset="77"/>
              </a:rPr>
              <a:t>SUMMARY</a:t>
            </a:r>
          </a:p>
        </p:txBody>
      </p:sp>
      <p:sp>
        <p:nvSpPr>
          <p:cNvPr id="31" name="TextBox 30">
            <a:extLst>
              <a:ext uri="{FF2B5EF4-FFF2-40B4-BE49-F238E27FC236}">
                <a16:creationId xmlns:a16="http://schemas.microsoft.com/office/drawing/2014/main" id="{3EB1D96F-2BF8-024C-B37B-0EB3C5E687D8}"/>
              </a:ext>
            </a:extLst>
          </p:cNvPr>
          <p:cNvSpPr txBox="1"/>
          <p:nvPr/>
        </p:nvSpPr>
        <p:spPr>
          <a:xfrm>
            <a:off x="6739227" y="1644572"/>
            <a:ext cx="404277"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2</a:t>
            </a:r>
          </a:p>
        </p:txBody>
      </p:sp>
      <p:sp>
        <p:nvSpPr>
          <p:cNvPr id="32" name="TextBox 31">
            <a:extLst>
              <a:ext uri="{FF2B5EF4-FFF2-40B4-BE49-F238E27FC236}">
                <a16:creationId xmlns:a16="http://schemas.microsoft.com/office/drawing/2014/main" id="{662CB9EA-A5EF-2346-8958-3EFB5BD092D0}"/>
              </a:ext>
            </a:extLst>
          </p:cNvPr>
          <p:cNvSpPr txBox="1"/>
          <p:nvPr/>
        </p:nvSpPr>
        <p:spPr>
          <a:xfrm>
            <a:off x="6226091" y="2266229"/>
            <a:ext cx="1380506" cy="584775"/>
          </a:xfrm>
          <a:prstGeom prst="rect">
            <a:avLst/>
          </a:prstGeom>
          <a:noFill/>
        </p:spPr>
        <p:txBody>
          <a:bodyPr wrap="none" rtlCol="0" anchor="ctr">
            <a:spAutoFit/>
          </a:bodyPr>
          <a:lstStyle/>
          <a:p>
            <a:pPr algn="ctr"/>
            <a:r>
              <a:rPr lang="en-US" sz="1600" b="1" dirty="0">
                <a:solidFill>
                  <a:schemeClr val="bg1"/>
                </a:solidFill>
                <a:latin typeface="Poppins" pitchFamily="2" charset="77"/>
                <a:cs typeface="Poppins" pitchFamily="2" charset="77"/>
              </a:rPr>
              <a:t>STRATEGIC </a:t>
            </a:r>
            <a:br>
              <a:rPr lang="en-US" sz="1600" b="1" dirty="0">
                <a:solidFill>
                  <a:schemeClr val="bg1"/>
                </a:solidFill>
                <a:latin typeface="Poppins" pitchFamily="2" charset="77"/>
                <a:cs typeface="Poppins" pitchFamily="2" charset="77"/>
              </a:rPr>
            </a:br>
            <a:r>
              <a:rPr lang="en-US" sz="1600" b="1" dirty="0">
                <a:solidFill>
                  <a:schemeClr val="bg1"/>
                </a:solidFill>
                <a:latin typeface="Poppins" pitchFamily="2" charset="77"/>
                <a:cs typeface="Poppins" pitchFamily="2" charset="77"/>
              </a:rPr>
              <a:t>ALIGNMENT</a:t>
            </a:r>
          </a:p>
        </p:txBody>
      </p:sp>
      <p:sp>
        <p:nvSpPr>
          <p:cNvPr id="35" name="TextBox 34">
            <a:extLst>
              <a:ext uri="{FF2B5EF4-FFF2-40B4-BE49-F238E27FC236}">
                <a16:creationId xmlns:a16="http://schemas.microsoft.com/office/drawing/2014/main" id="{81DFAB09-DDA9-364E-91A3-9825F9885A1F}"/>
              </a:ext>
            </a:extLst>
          </p:cNvPr>
          <p:cNvSpPr txBox="1"/>
          <p:nvPr/>
        </p:nvSpPr>
        <p:spPr>
          <a:xfrm>
            <a:off x="9590917" y="3547224"/>
            <a:ext cx="417101"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3</a:t>
            </a:r>
          </a:p>
        </p:txBody>
      </p:sp>
      <p:sp>
        <p:nvSpPr>
          <p:cNvPr id="36" name="TextBox 35">
            <a:extLst>
              <a:ext uri="{FF2B5EF4-FFF2-40B4-BE49-F238E27FC236}">
                <a16:creationId xmlns:a16="http://schemas.microsoft.com/office/drawing/2014/main" id="{5720FBBB-B87E-884F-86FF-F6E48AC7A861}"/>
              </a:ext>
            </a:extLst>
          </p:cNvPr>
          <p:cNvSpPr txBox="1"/>
          <p:nvPr/>
        </p:nvSpPr>
        <p:spPr>
          <a:xfrm>
            <a:off x="8967637" y="4163991"/>
            <a:ext cx="1643399" cy="584775"/>
          </a:xfrm>
          <a:prstGeom prst="rect">
            <a:avLst/>
          </a:prstGeom>
          <a:noFill/>
        </p:spPr>
        <p:txBody>
          <a:bodyPr wrap="none" rtlCol="0" anchor="ctr">
            <a:spAutoFit/>
          </a:bodyPr>
          <a:lstStyle>
            <a:defPPr>
              <a:defRPr lang="en-US"/>
            </a:defPPr>
            <a:lvl1pPr algn="ctr">
              <a:defRPr sz="1200" b="1">
                <a:solidFill>
                  <a:schemeClr val="bg1"/>
                </a:solidFill>
                <a:latin typeface="Poppins" pitchFamily="2" charset="77"/>
                <a:cs typeface="Poppins" pitchFamily="2" charset="77"/>
              </a:defRPr>
            </a:lvl1pPr>
          </a:lstStyle>
          <a:p>
            <a:r>
              <a:rPr lang="en-US" sz="1600" dirty="0"/>
              <a:t>COST BENEFIT </a:t>
            </a:r>
            <a:br>
              <a:rPr lang="en-US" sz="1600" dirty="0"/>
            </a:br>
            <a:r>
              <a:rPr lang="en-US" sz="1600" dirty="0"/>
              <a:t>ANALYSIS</a:t>
            </a:r>
          </a:p>
        </p:txBody>
      </p:sp>
      <p:sp>
        <p:nvSpPr>
          <p:cNvPr id="39" name="TextBox 38">
            <a:extLst>
              <a:ext uri="{FF2B5EF4-FFF2-40B4-BE49-F238E27FC236}">
                <a16:creationId xmlns:a16="http://schemas.microsoft.com/office/drawing/2014/main" id="{FA9191CD-E261-324A-8198-294F08ABCA95}"/>
              </a:ext>
            </a:extLst>
          </p:cNvPr>
          <p:cNvSpPr txBox="1"/>
          <p:nvPr/>
        </p:nvSpPr>
        <p:spPr>
          <a:xfrm>
            <a:off x="5000736" y="4416510"/>
            <a:ext cx="444352"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4</a:t>
            </a:r>
          </a:p>
        </p:txBody>
      </p:sp>
      <p:sp>
        <p:nvSpPr>
          <p:cNvPr id="40" name="TextBox 39">
            <a:extLst>
              <a:ext uri="{FF2B5EF4-FFF2-40B4-BE49-F238E27FC236}">
                <a16:creationId xmlns:a16="http://schemas.microsoft.com/office/drawing/2014/main" id="{1D5ED5F1-365C-FF49-B9BF-A37B9793F620}"/>
              </a:ext>
            </a:extLst>
          </p:cNvPr>
          <p:cNvSpPr txBox="1"/>
          <p:nvPr/>
        </p:nvSpPr>
        <p:spPr>
          <a:xfrm>
            <a:off x="4428465" y="5108669"/>
            <a:ext cx="1588897" cy="584775"/>
          </a:xfrm>
          <a:prstGeom prst="rect">
            <a:avLst/>
          </a:prstGeom>
          <a:noFill/>
        </p:spPr>
        <p:txBody>
          <a:bodyPr wrap="none" rtlCol="0" anchor="ctr">
            <a:spAutoFit/>
          </a:bodyPr>
          <a:lstStyle/>
          <a:p>
            <a:pPr algn="ctr"/>
            <a:r>
              <a:rPr lang="en-US" sz="1600" b="1" dirty="0">
                <a:solidFill>
                  <a:schemeClr val="bg1"/>
                </a:solidFill>
                <a:latin typeface="Poppins" pitchFamily="2" charset="77"/>
                <a:cs typeface="Poppins" pitchFamily="2" charset="77"/>
              </a:rPr>
              <a:t>ALTERNATIVE </a:t>
            </a:r>
            <a:br>
              <a:rPr lang="en-US" sz="1600" b="1" dirty="0">
                <a:solidFill>
                  <a:schemeClr val="bg1"/>
                </a:solidFill>
                <a:latin typeface="Poppins" pitchFamily="2" charset="77"/>
                <a:cs typeface="Poppins" pitchFamily="2" charset="77"/>
              </a:rPr>
            </a:br>
            <a:r>
              <a:rPr lang="en-US" sz="1600" b="1" dirty="0">
                <a:solidFill>
                  <a:schemeClr val="bg1"/>
                </a:solidFill>
                <a:latin typeface="Poppins" pitchFamily="2" charset="77"/>
                <a:cs typeface="Poppins" pitchFamily="2" charset="77"/>
              </a:rPr>
              <a:t>ANALYSIS</a:t>
            </a:r>
          </a:p>
        </p:txBody>
      </p:sp>
    </p:spTree>
    <p:extLst>
      <p:ext uri="{BB962C8B-B14F-4D97-AF65-F5344CB8AC3E}">
        <p14:creationId xmlns:p14="http://schemas.microsoft.com/office/powerpoint/2010/main" val="23209556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ircle">
            <a:extLst>
              <a:ext uri="{FF2B5EF4-FFF2-40B4-BE49-F238E27FC236}">
                <a16:creationId xmlns:a16="http://schemas.microsoft.com/office/drawing/2014/main" id="{7A609540-6B77-C040-8016-87CD2D9756C7}"/>
              </a:ext>
            </a:extLst>
          </p:cNvPr>
          <p:cNvSpPr/>
          <p:nvPr/>
        </p:nvSpPr>
        <p:spPr>
          <a:xfrm>
            <a:off x="1319486" y="3426437"/>
            <a:ext cx="698879" cy="698880"/>
          </a:xfrm>
          <a:prstGeom prst="ellipse">
            <a:avLst/>
          </a:pr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6" name="TextBox 45">
            <a:extLst>
              <a:ext uri="{FF2B5EF4-FFF2-40B4-BE49-F238E27FC236}">
                <a16:creationId xmlns:a16="http://schemas.microsoft.com/office/drawing/2014/main" id="{D4762933-A548-FD47-AF69-0D51E9C2F0A8}"/>
              </a:ext>
            </a:extLst>
          </p:cNvPr>
          <p:cNvSpPr txBox="1"/>
          <p:nvPr/>
        </p:nvSpPr>
        <p:spPr>
          <a:xfrm>
            <a:off x="3151934" y="306187"/>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47" name="TextBox 46">
            <a:extLst>
              <a:ext uri="{FF2B5EF4-FFF2-40B4-BE49-F238E27FC236}">
                <a16:creationId xmlns:a16="http://schemas.microsoft.com/office/drawing/2014/main" id="{1B0A3A3C-E332-7549-B3F4-5CB47D525ECE}"/>
              </a:ext>
            </a:extLst>
          </p:cNvPr>
          <p:cNvSpPr txBox="1"/>
          <p:nvPr/>
        </p:nvSpPr>
        <p:spPr>
          <a:xfrm>
            <a:off x="4009499" y="787594"/>
            <a:ext cx="4173002" cy="276999"/>
          </a:xfrm>
          <a:prstGeom prst="rect">
            <a:avLst/>
          </a:prstGeom>
          <a:noFill/>
        </p:spPr>
        <p:txBody>
          <a:bodyPr wrap="none" rtlCol="0">
            <a:spAutoFit/>
          </a:bodyPr>
          <a:lstStyle/>
          <a:p>
            <a:pPr algn="ctr"/>
            <a:r>
              <a:rPr lang="en-US" sz="1200" spc="151" dirty="0">
                <a:solidFill>
                  <a:schemeClr val="bg1">
                    <a:lumMod val="65000"/>
                  </a:schemeClr>
                </a:solidFill>
                <a:latin typeface="Poppins Light" pitchFamily="2" charset="77"/>
                <a:cs typeface="Poppins Light" pitchFamily="2" charset="77"/>
              </a:rPr>
              <a:t>WRITE brought to you by www.mp4pm.club</a:t>
            </a:r>
          </a:p>
        </p:txBody>
      </p:sp>
      <p:sp>
        <p:nvSpPr>
          <p:cNvPr id="40" name="Shape">
            <a:extLst>
              <a:ext uri="{FF2B5EF4-FFF2-40B4-BE49-F238E27FC236}">
                <a16:creationId xmlns:a16="http://schemas.microsoft.com/office/drawing/2014/main" id="{62152A5A-5980-9E4C-AEBC-911E6746B063}"/>
              </a:ext>
            </a:extLst>
          </p:cNvPr>
          <p:cNvSpPr/>
          <p:nvPr/>
        </p:nvSpPr>
        <p:spPr>
          <a:xfrm>
            <a:off x="7969785" y="1185093"/>
            <a:ext cx="1616401" cy="4102297"/>
          </a:xfrm>
          <a:custGeom>
            <a:avLst/>
            <a:gdLst/>
            <a:ahLst/>
            <a:cxnLst>
              <a:cxn ang="0">
                <a:pos x="wd2" y="hd2"/>
              </a:cxn>
              <a:cxn ang="5400000">
                <a:pos x="wd2" y="hd2"/>
              </a:cxn>
              <a:cxn ang="10800000">
                <a:pos x="wd2" y="hd2"/>
              </a:cxn>
              <a:cxn ang="16200000">
                <a:pos x="wd2" y="hd2"/>
              </a:cxn>
            </a:cxnLst>
            <a:rect l="0" t="0" r="r" b="b"/>
            <a:pathLst>
              <a:path w="21600" h="21600" extrusionOk="0">
                <a:moveTo>
                  <a:pt x="6017" y="3847"/>
                </a:moveTo>
                <a:lnTo>
                  <a:pt x="15583" y="3847"/>
                </a:lnTo>
                <a:cubicBezTo>
                  <a:pt x="18906" y="3847"/>
                  <a:pt x="21600" y="4905"/>
                  <a:pt x="21600" y="6209"/>
                </a:cubicBezTo>
                <a:lnTo>
                  <a:pt x="21600" y="11671"/>
                </a:lnTo>
                <a:cubicBezTo>
                  <a:pt x="21600" y="11672"/>
                  <a:pt x="21600" y="11672"/>
                  <a:pt x="21600" y="11672"/>
                </a:cubicBezTo>
                <a:cubicBezTo>
                  <a:pt x="21600" y="12119"/>
                  <a:pt x="20678" y="12480"/>
                  <a:pt x="19541" y="12480"/>
                </a:cubicBezTo>
                <a:cubicBezTo>
                  <a:pt x="18403" y="12480"/>
                  <a:pt x="17482" y="12119"/>
                  <a:pt x="17482" y="11672"/>
                </a:cubicBezTo>
                <a:lnTo>
                  <a:pt x="17481" y="11672"/>
                </a:lnTo>
                <a:lnTo>
                  <a:pt x="17481" y="6209"/>
                </a:lnTo>
                <a:lnTo>
                  <a:pt x="16526" y="6209"/>
                </a:lnTo>
                <a:lnTo>
                  <a:pt x="16526" y="20570"/>
                </a:lnTo>
                <a:lnTo>
                  <a:pt x="16526" y="20570"/>
                </a:lnTo>
                <a:cubicBezTo>
                  <a:pt x="16526" y="21139"/>
                  <a:pt x="15351" y="21600"/>
                  <a:pt x="13902" y="21600"/>
                </a:cubicBezTo>
                <a:cubicBezTo>
                  <a:pt x="12452" y="21600"/>
                  <a:pt x="11277" y="21139"/>
                  <a:pt x="11277" y="20570"/>
                </a:cubicBezTo>
                <a:lnTo>
                  <a:pt x="11277" y="13297"/>
                </a:lnTo>
                <a:lnTo>
                  <a:pt x="10323" y="13297"/>
                </a:lnTo>
                <a:lnTo>
                  <a:pt x="10323" y="20570"/>
                </a:lnTo>
                <a:cubicBezTo>
                  <a:pt x="10323" y="21139"/>
                  <a:pt x="9148" y="21600"/>
                  <a:pt x="7698" y="21600"/>
                </a:cubicBezTo>
                <a:cubicBezTo>
                  <a:pt x="6249" y="21600"/>
                  <a:pt x="5074" y="21139"/>
                  <a:pt x="5074" y="20570"/>
                </a:cubicBezTo>
                <a:lnTo>
                  <a:pt x="5073" y="20570"/>
                </a:lnTo>
                <a:lnTo>
                  <a:pt x="5073" y="6209"/>
                </a:lnTo>
                <a:lnTo>
                  <a:pt x="4118" y="6209"/>
                </a:lnTo>
                <a:lnTo>
                  <a:pt x="4118" y="11672"/>
                </a:lnTo>
                <a:cubicBezTo>
                  <a:pt x="4118" y="12119"/>
                  <a:pt x="3197" y="12480"/>
                  <a:pt x="2059" y="12480"/>
                </a:cubicBezTo>
                <a:cubicBezTo>
                  <a:pt x="922" y="12480"/>
                  <a:pt x="0" y="12119"/>
                  <a:pt x="0" y="11672"/>
                </a:cubicBezTo>
                <a:lnTo>
                  <a:pt x="0" y="6209"/>
                </a:lnTo>
                <a:cubicBezTo>
                  <a:pt x="0" y="4905"/>
                  <a:pt x="2694" y="3847"/>
                  <a:pt x="6017" y="3847"/>
                </a:cubicBezTo>
                <a:close/>
                <a:moveTo>
                  <a:pt x="6374" y="1746"/>
                </a:moveTo>
                <a:cubicBezTo>
                  <a:pt x="6374" y="2711"/>
                  <a:pt x="8365" y="3493"/>
                  <a:pt x="10823" y="3493"/>
                </a:cubicBezTo>
                <a:cubicBezTo>
                  <a:pt x="13280" y="3493"/>
                  <a:pt x="15272" y="2711"/>
                  <a:pt x="15272" y="1746"/>
                </a:cubicBezTo>
                <a:cubicBezTo>
                  <a:pt x="15272" y="782"/>
                  <a:pt x="13280" y="0"/>
                  <a:pt x="10823" y="0"/>
                </a:cubicBezTo>
                <a:cubicBezTo>
                  <a:pt x="8365" y="0"/>
                  <a:pt x="6374" y="782"/>
                  <a:pt x="6374" y="1746"/>
                </a:cubicBezTo>
                <a:close/>
              </a:path>
            </a:pathLst>
          </a:custGeom>
          <a:solidFill>
            <a:schemeClr val="accent1"/>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41" name="Shape">
            <a:extLst>
              <a:ext uri="{FF2B5EF4-FFF2-40B4-BE49-F238E27FC236}">
                <a16:creationId xmlns:a16="http://schemas.microsoft.com/office/drawing/2014/main" id="{BE8CB609-E4AE-994D-8594-229592EB9D72}"/>
              </a:ext>
            </a:extLst>
          </p:cNvPr>
          <p:cNvSpPr/>
          <p:nvPr/>
        </p:nvSpPr>
        <p:spPr>
          <a:xfrm>
            <a:off x="8294000" y="1482496"/>
            <a:ext cx="1616401" cy="4102297"/>
          </a:xfrm>
          <a:custGeom>
            <a:avLst/>
            <a:gdLst/>
            <a:ahLst/>
            <a:cxnLst>
              <a:cxn ang="0">
                <a:pos x="wd2" y="hd2"/>
              </a:cxn>
              <a:cxn ang="5400000">
                <a:pos x="wd2" y="hd2"/>
              </a:cxn>
              <a:cxn ang="10800000">
                <a:pos x="wd2" y="hd2"/>
              </a:cxn>
              <a:cxn ang="16200000">
                <a:pos x="wd2" y="hd2"/>
              </a:cxn>
            </a:cxnLst>
            <a:rect l="0" t="0" r="r" b="b"/>
            <a:pathLst>
              <a:path w="21600" h="21600" extrusionOk="0">
                <a:moveTo>
                  <a:pt x="6017" y="3847"/>
                </a:moveTo>
                <a:lnTo>
                  <a:pt x="15583" y="3847"/>
                </a:lnTo>
                <a:cubicBezTo>
                  <a:pt x="18906" y="3847"/>
                  <a:pt x="21600" y="4905"/>
                  <a:pt x="21600" y="6209"/>
                </a:cubicBezTo>
                <a:lnTo>
                  <a:pt x="21600" y="11671"/>
                </a:lnTo>
                <a:cubicBezTo>
                  <a:pt x="21600" y="11672"/>
                  <a:pt x="21600" y="11672"/>
                  <a:pt x="21600" y="11672"/>
                </a:cubicBezTo>
                <a:cubicBezTo>
                  <a:pt x="21600" y="12119"/>
                  <a:pt x="20678" y="12480"/>
                  <a:pt x="19541" y="12480"/>
                </a:cubicBezTo>
                <a:cubicBezTo>
                  <a:pt x="18403" y="12480"/>
                  <a:pt x="17482" y="12119"/>
                  <a:pt x="17482" y="11672"/>
                </a:cubicBezTo>
                <a:lnTo>
                  <a:pt x="17481" y="11672"/>
                </a:lnTo>
                <a:lnTo>
                  <a:pt x="17481" y="6209"/>
                </a:lnTo>
                <a:lnTo>
                  <a:pt x="16526" y="6209"/>
                </a:lnTo>
                <a:lnTo>
                  <a:pt x="16526" y="20570"/>
                </a:lnTo>
                <a:lnTo>
                  <a:pt x="16526" y="20570"/>
                </a:lnTo>
                <a:cubicBezTo>
                  <a:pt x="16526" y="21139"/>
                  <a:pt x="15351" y="21600"/>
                  <a:pt x="13902" y="21600"/>
                </a:cubicBezTo>
                <a:cubicBezTo>
                  <a:pt x="12452" y="21600"/>
                  <a:pt x="11277" y="21139"/>
                  <a:pt x="11277" y="20570"/>
                </a:cubicBezTo>
                <a:lnTo>
                  <a:pt x="11277" y="13297"/>
                </a:lnTo>
                <a:lnTo>
                  <a:pt x="10323" y="13297"/>
                </a:lnTo>
                <a:lnTo>
                  <a:pt x="10323" y="20570"/>
                </a:lnTo>
                <a:cubicBezTo>
                  <a:pt x="10323" y="21139"/>
                  <a:pt x="9148" y="21600"/>
                  <a:pt x="7698" y="21600"/>
                </a:cubicBezTo>
                <a:cubicBezTo>
                  <a:pt x="6249" y="21600"/>
                  <a:pt x="5074" y="21139"/>
                  <a:pt x="5074" y="20570"/>
                </a:cubicBezTo>
                <a:lnTo>
                  <a:pt x="5073" y="20570"/>
                </a:lnTo>
                <a:lnTo>
                  <a:pt x="5073" y="6209"/>
                </a:lnTo>
                <a:lnTo>
                  <a:pt x="4118" y="6209"/>
                </a:lnTo>
                <a:lnTo>
                  <a:pt x="4118" y="11672"/>
                </a:lnTo>
                <a:cubicBezTo>
                  <a:pt x="4118" y="12119"/>
                  <a:pt x="3197" y="12480"/>
                  <a:pt x="2059" y="12480"/>
                </a:cubicBezTo>
                <a:cubicBezTo>
                  <a:pt x="922" y="12480"/>
                  <a:pt x="0" y="12119"/>
                  <a:pt x="0" y="11672"/>
                </a:cubicBezTo>
                <a:lnTo>
                  <a:pt x="0" y="6209"/>
                </a:lnTo>
                <a:cubicBezTo>
                  <a:pt x="0" y="4905"/>
                  <a:pt x="2694" y="3847"/>
                  <a:pt x="6017" y="3847"/>
                </a:cubicBezTo>
                <a:close/>
                <a:moveTo>
                  <a:pt x="6374" y="1746"/>
                </a:moveTo>
                <a:cubicBezTo>
                  <a:pt x="6374" y="2711"/>
                  <a:pt x="8365" y="3493"/>
                  <a:pt x="10823" y="3493"/>
                </a:cubicBezTo>
                <a:cubicBezTo>
                  <a:pt x="13280" y="3493"/>
                  <a:pt x="15272" y="2711"/>
                  <a:pt x="15272" y="1746"/>
                </a:cubicBezTo>
                <a:cubicBezTo>
                  <a:pt x="15272" y="782"/>
                  <a:pt x="13280" y="0"/>
                  <a:pt x="10823" y="0"/>
                </a:cubicBezTo>
                <a:cubicBezTo>
                  <a:pt x="8365" y="0"/>
                  <a:pt x="6374" y="782"/>
                  <a:pt x="6374" y="1746"/>
                </a:cubicBezTo>
                <a:close/>
              </a:path>
            </a:pathLst>
          </a:custGeom>
          <a:solidFill>
            <a:schemeClr val="accent2"/>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42" name="Shape">
            <a:extLst>
              <a:ext uri="{FF2B5EF4-FFF2-40B4-BE49-F238E27FC236}">
                <a16:creationId xmlns:a16="http://schemas.microsoft.com/office/drawing/2014/main" id="{909D4A7A-9CE7-884A-B57B-F58290AED95E}"/>
              </a:ext>
            </a:extLst>
          </p:cNvPr>
          <p:cNvSpPr/>
          <p:nvPr/>
        </p:nvSpPr>
        <p:spPr>
          <a:xfrm>
            <a:off x="8618214" y="1779898"/>
            <a:ext cx="1616401" cy="4102297"/>
          </a:xfrm>
          <a:custGeom>
            <a:avLst/>
            <a:gdLst/>
            <a:ahLst/>
            <a:cxnLst>
              <a:cxn ang="0">
                <a:pos x="wd2" y="hd2"/>
              </a:cxn>
              <a:cxn ang="5400000">
                <a:pos x="wd2" y="hd2"/>
              </a:cxn>
              <a:cxn ang="10800000">
                <a:pos x="wd2" y="hd2"/>
              </a:cxn>
              <a:cxn ang="16200000">
                <a:pos x="wd2" y="hd2"/>
              </a:cxn>
            </a:cxnLst>
            <a:rect l="0" t="0" r="r" b="b"/>
            <a:pathLst>
              <a:path w="21600" h="21600" extrusionOk="0">
                <a:moveTo>
                  <a:pt x="6017" y="3847"/>
                </a:moveTo>
                <a:lnTo>
                  <a:pt x="15583" y="3847"/>
                </a:lnTo>
                <a:cubicBezTo>
                  <a:pt x="18906" y="3847"/>
                  <a:pt x="21600" y="4905"/>
                  <a:pt x="21600" y="6209"/>
                </a:cubicBezTo>
                <a:lnTo>
                  <a:pt x="21600" y="11671"/>
                </a:lnTo>
                <a:cubicBezTo>
                  <a:pt x="21600" y="11672"/>
                  <a:pt x="21600" y="11672"/>
                  <a:pt x="21600" y="11672"/>
                </a:cubicBezTo>
                <a:cubicBezTo>
                  <a:pt x="21600" y="12119"/>
                  <a:pt x="20678" y="12480"/>
                  <a:pt x="19541" y="12480"/>
                </a:cubicBezTo>
                <a:cubicBezTo>
                  <a:pt x="18403" y="12480"/>
                  <a:pt x="17482" y="12119"/>
                  <a:pt x="17482" y="11672"/>
                </a:cubicBezTo>
                <a:lnTo>
                  <a:pt x="17481" y="11672"/>
                </a:lnTo>
                <a:lnTo>
                  <a:pt x="17481" y="6209"/>
                </a:lnTo>
                <a:lnTo>
                  <a:pt x="16526" y="6209"/>
                </a:lnTo>
                <a:lnTo>
                  <a:pt x="16526" y="20570"/>
                </a:lnTo>
                <a:lnTo>
                  <a:pt x="16526" y="20570"/>
                </a:lnTo>
                <a:cubicBezTo>
                  <a:pt x="16526" y="21139"/>
                  <a:pt x="15351" y="21600"/>
                  <a:pt x="13902" y="21600"/>
                </a:cubicBezTo>
                <a:cubicBezTo>
                  <a:pt x="12452" y="21600"/>
                  <a:pt x="11277" y="21139"/>
                  <a:pt x="11277" y="20570"/>
                </a:cubicBezTo>
                <a:lnTo>
                  <a:pt x="11277" y="13297"/>
                </a:lnTo>
                <a:lnTo>
                  <a:pt x="10323" y="13297"/>
                </a:lnTo>
                <a:lnTo>
                  <a:pt x="10323" y="20570"/>
                </a:lnTo>
                <a:cubicBezTo>
                  <a:pt x="10323" y="21139"/>
                  <a:pt x="9148" y="21600"/>
                  <a:pt x="7698" y="21600"/>
                </a:cubicBezTo>
                <a:cubicBezTo>
                  <a:pt x="6249" y="21600"/>
                  <a:pt x="5074" y="21139"/>
                  <a:pt x="5074" y="20570"/>
                </a:cubicBezTo>
                <a:lnTo>
                  <a:pt x="5073" y="20570"/>
                </a:lnTo>
                <a:lnTo>
                  <a:pt x="5073" y="6209"/>
                </a:lnTo>
                <a:lnTo>
                  <a:pt x="4118" y="6209"/>
                </a:lnTo>
                <a:lnTo>
                  <a:pt x="4118" y="11672"/>
                </a:lnTo>
                <a:cubicBezTo>
                  <a:pt x="4118" y="12119"/>
                  <a:pt x="3197" y="12480"/>
                  <a:pt x="2059" y="12480"/>
                </a:cubicBezTo>
                <a:cubicBezTo>
                  <a:pt x="922" y="12480"/>
                  <a:pt x="0" y="12119"/>
                  <a:pt x="0" y="11672"/>
                </a:cubicBezTo>
                <a:lnTo>
                  <a:pt x="0" y="6209"/>
                </a:lnTo>
                <a:cubicBezTo>
                  <a:pt x="0" y="4905"/>
                  <a:pt x="2694" y="3847"/>
                  <a:pt x="6017" y="3847"/>
                </a:cubicBezTo>
                <a:close/>
                <a:moveTo>
                  <a:pt x="6374" y="1746"/>
                </a:moveTo>
                <a:cubicBezTo>
                  <a:pt x="6374" y="2711"/>
                  <a:pt x="8365" y="3493"/>
                  <a:pt x="10823" y="3493"/>
                </a:cubicBezTo>
                <a:cubicBezTo>
                  <a:pt x="13280" y="3493"/>
                  <a:pt x="15272" y="2711"/>
                  <a:pt x="15272" y="1746"/>
                </a:cubicBezTo>
                <a:cubicBezTo>
                  <a:pt x="15272" y="782"/>
                  <a:pt x="13280" y="0"/>
                  <a:pt x="10823" y="0"/>
                </a:cubicBezTo>
                <a:cubicBezTo>
                  <a:pt x="8365" y="0"/>
                  <a:pt x="6374" y="782"/>
                  <a:pt x="6374" y="1746"/>
                </a:cubicBezTo>
                <a:close/>
              </a:path>
            </a:pathLst>
          </a:custGeom>
          <a:solidFill>
            <a:schemeClr val="accent3"/>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43" name="Shape">
            <a:extLst>
              <a:ext uri="{FF2B5EF4-FFF2-40B4-BE49-F238E27FC236}">
                <a16:creationId xmlns:a16="http://schemas.microsoft.com/office/drawing/2014/main" id="{419BA1AC-24C4-904B-8A9C-154B5A550BDB}"/>
              </a:ext>
            </a:extLst>
          </p:cNvPr>
          <p:cNvSpPr/>
          <p:nvPr/>
        </p:nvSpPr>
        <p:spPr>
          <a:xfrm>
            <a:off x="8942430" y="2077301"/>
            <a:ext cx="1616401" cy="4102297"/>
          </a:xfrm>
          <a:custGeom>
            <a:avLst/>
            <a:gdLst/>
            <a:ahLst/>
            <a:cxnLst>
              <a:cxn ang="0">
                <a:pos x="wd2" y="hd2"/>
              </a:cxn>
              <a:cxn ang="5400000">
                <a:pos x="wd2" y="hd2"/>
              </a:cxn>
              <a:cxn ang="10800000">
                <a:pos x="wd2" y="hd2"/>
              </a:cxn>
              <a:cxn ang="16200000">
                <a:pos x="wd2" y="hd2"/>
              </a:cxn>
            </a:cxnLst>
            <a:rect l="0" t="0" r="r" b="b"/>
            <a:pathLst>
              <a:path w="21600" h="21600" extrusionOk="0">
                <a:moveTo>
                  <a:pt x="6017" y="3847"/>
                </a:moveTo>
                <a:lnTo>
                  <a:pt x="15583" y="3847"/>
                </a:lnTo>
                <a:cubicBezTo>
                  <a:pt x="18906" y="3847"/>
                  <a:pt x="21600" y="4905"/>
                  <a:pt x="21600" y="6209"/>
                </a:cubicBezTo>
                <a:lnTo>
                  <a:pt x="21600" y="11671"/>
                </a:lnTo>
                <a:cubicBezTo>
                  <a:pt x="21600" y="11672"/>
                  <a:pt x="21600" y="11672"/>
                  <a:pt x="21600" y="11672"/>
                </a:cubicBezTo>
                <a:cubicBezTo>
                  <a:pt x="21600" y="12119"/>
                  <a:pt x="20678" y="12480"/>
                  <a:pt x="19541" y="12480"/>
                </a:cubicBezTo>
                <a:cubicBezTo>
                  <a:pt x="18403" y="12480"/>
                  <a:pt x="17482" y="12119"/>
                  <a:pt x="17482" y="11672"/>
                </a:cubicBezTo>
                <a:lnTo>
                  <a:pt x="17481" y="11672"/>
                </a:lnTo>
                <a:lnTo>
                  <a:pt x="17481" y="6209"/>
                </a:lnTo>
                <a:lnTo>
                  <a:pt x="16526" y="6209"/>
                </a:lnTo>
                <a:lnTo>
                  <a:pt x="16526" y="20570"/>
                </a:lnTo>
                <a:lnTo>
                  <a:pt x="16526" y="20570"/>
                </a:lnTo>
                <a:cubicBezTo>
                  <a:pt x="16526" y="21139"/>
                  <a:pt x="15351" y="21600"/>
                  <a:pt x="13902" y="21600"/>
                </a:cubicBezTo>
                <a:cubicBezTo>
                  <a:pt x="12452" y="21600"/>
                  <a:pt x="11277" y="21139"/>
                  <a:pt x="11277" y="20570"/>
                </a:cubicBezTo>
                <a:lnTo>
                  <a:pt x="11277" y="13297"/>
                </a:lnTo>
                <a:lnTo>
                  <a:pt x="10323" y="13297"/>
                </a:lnTo>
                <a:lnTo>
                  <a:pt x="10323" y="20570"/>
                </a:lnTo>
                <a:cubicBezTo>
                  <a:pt x="10323" y="21139"/>
                  <a:pt x="9148" y="21600"/>
                  <a:pt x="7698" y="21600"/>
                </a:cubicBezTo>
                <a:cubicBezTo>
                  <a:pt x="6249" y="21600"/>
                  <a:pt x="5074" y="21139"/>
                  <a:pt x="5074" y="20570"/>
                </a:cubicBezTo>
                <a:lnTo>
                  <a:pt x="5073" y="20570"/>
                </a:lnTo>
                <a:lnTo>
                  <a:pt x="5073" y="6209"/>
                </a:lnTo>
                <a:lnTo>
                  <a:pt x="4118" y="6209"/>
                </a:lnTo>
                <a:lnTo>
                  <a:pt x="4118" y="11672"/>
                </a:lnTo>
                <a:cubicBezTo>
                  <a:pt x="4118" y="12119"/>
                  <a:pt x="3197" y="12480"/>
                  <a:pt x="2059" y="12480"/>
                </a:cubicBezTo>
                <a:cubicBezTo>
                  <a:pt x="922" y="12480"/>
                  <a:pt x="0" y="12119"/>
                  <a:pt x="0" y="11672"/>
                </a:cubicBezTo>
                <a:lnTo>
                  <a:pt x="0" y="6209"/>
                </a:lnTo>
                <a:cubicBezTo>
                  <a:pt x="0" y="4905"/>
                  <a:pt x="2694" y="3847"/>
                  <a:pt x="6017" y="3847"/>
                </a:cubicBezTo>
                <a:close/>
                <a:moveTo>
                  <a:pt x="6374" y="1746"/>
                </a:moveTo>
                <a:cubicBezTo>
                  <a:pt x="6374" y="2711"/>
                  <a:pt x="8365" y="3493"/>
                  <a:pt x="10823" y="3493"/>
                </a:cubicBezTo>
                <a:cubicBezTo>
                  <a:pt x="13280" y="3493"/>
                  <a:pt x="15272" y="2711"/>
                  <a:pt x="15272" y="1746"/>
                </a:cubicBezTo>
                <a:cubicBezTo>
                  <a:pt x="15272" y="782"/>
                  <a:pt x="13280" y="0"/>
                  <a:pt x="10823" y="0"/>
                </a:cubicBezTo>
                <a:cubicBezTo>
                  <a:pt x="8365" y="0"/>
                  <a:pt x="6374" y="782"/>
                  <a:pt x="6374" y="1746"/>
                </a:cubicBezTo>
                <a:close/>
              </a:path>
            </a:pathLst>
          </a:custGeom>
          <a:solidFill>
            <a:schemeClr val="accent4"/>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44" name="Shape">
            <a:extLst>
              <a:ext uri="{FF2B5EF4-FFF2-40B4-BE49-F238E27FC236}">
                <a16:creationId xmlns:a16="http://schemas.microsoft.com/office/drawing/2014/main" id="{5F5AA840-2E3B-584B-9263-206315AF20E0}"/>
              </a:ext>
            </a:extLst>
          </p:cNvPr>
          <p:cNvSpPr/>
          <p:nvPr/>
        </p:nvSpPr>
        <p:spPr>
          <a:xfrm>
            <a:off x="9266645" y="2374704"/>
            <a:ext cx="1616401" cy="4102297"/>
          </a:xfrm>
          <a:custGeom>
            <a:avLst/>
            <a:gdLst/>
            <a:ahLst/>
            <a:cxnLst>
              <a:cxn ang="0">
                <a:pos x="wd2" y="hd2"/>
              </a:cxn>
              <a:cxn ang="5400000">
                <a:pos x="wd2" y="hd2"/>
              </a:cxn>
              <a:cxn ang="10800000">
                <a:pos x="wd2" y="hd2"/>
              </a:cxn>
              <a:cxn ang="16200000">
                <a:pos x="wd2" y="hd2"/>
              </a:cxn>
            </a:cxnLst>
            <a:rect l="0" t="0" r="r" b="b"/>
            <a:pathLst>
              <a:path w="21600" h="21600" extrusionOk="0">
                <a:moveTo>
                  <a:pt x="6017" y="3847"/>
                </a:moveTo>
                <a:lnTo>
                  <a:pt x="15583" y="3847"/>
                </a:lnTo>
                <a:cubicBezTo>
                  <a:pt x="18906" y="3847"/>
                  <a:pt x="21600" y="4905"/>
                  <a:pt x="21600" y="6209"/>
                </a:cubicBezTo>
                <a:lnTo>
                  <a:pt x="21600" y="11671"/>
                </a:lnTo>
                <a:cubicBezTo>
                  <a:pt x="21600" y="11672"/>
                  <a:pt x="21600" y="11672"/>
                  <a:pt x="21600" y="11672"/>
                </a:cubicBezTo>
                <a:cubicBezTo>
                  <a:pt x="21600" y="12119"/>
                  <a:pt x="20678" y="12480"/>
                  <a:pt x="19541" y="12480"/>
                </a:cubicBezTo>
                <a:cubicBezTo>
                  <a:pt x="18403" y="12480"/>
                  <a:pt x="17482" y="12119"/>
                  <a:pt x="17482" y="11672"/>
                </a:cubicBezTo>
                <a:lnTo>
                  <a:pt x="17481" y="11672"/>
                </a:lnTo>
                <a:lnTo>
                  <a:pt x="17481" y="6209"/>
                </a:lnTo>
                <a:lnTo>
                  <a:pt x="16526" y="6209"/>
                </a:lnTo>
                <a:lnTo>
                  <a:pt x="16526" y="20570"/>
                </a:lnTo>
                <a:lnTo>
                  <a:pt x="16526" y="20570"/>
                </a:lnTo>
                <a:cubicBezTo>
                  <a:pt x="16526" y="21139"/>
                  <a:pt x="15351" y="21600"/>
                  <a:pt x="13902" y="21600"/>
                </a:cubicBezTo>
                <a:cubicBezTo>
                  <a:pt x="12452" y="21600"/>
                  <a:pt x="11277" y="21139"/>
                  <a:pt x="11277" y="20570"/>
                </a:cubicBezTo>
                <a:lnTo>
                  <a:pt x="11277" y="13297"/>
                </a:lnTo>
                <a:lnTo>
                  <a:pt x="10323" y="13297"/>
                </a:lnTo>
                <a:lnTo>
                  <a:pt x="10323" y="20570"/>
                </a:lnTo>
                <a:cubicBezTo>
                  <a:pt x="10323" y="21139"/>
                  <a:pt x="9148" y="21600"/>
                  <a:pt x="7698" y="21600"/>
                </a:cubicBezTo>
                <a:cubicBezTo>
                  <a:pt x="6249" y="21600"/>
                  <a:pt x="5074" y="21139"/>
                  <a:pt x="5074" y="20570"/>
                </a:cubicBezTo>
                <a:lnTo>
                  <a:pt x="5073" y="20570"/>
                </a:lnTo>
                <a:lnTo>
                  <a:pt x="5073" y="6209"/>
                </a:lnTo>
                <a:lnTo>
                  <a:pt x="4118" y="6209"/>
                </a:lnTo>
                <a:lnTo>
                  <a:pt x="4118" y="11672"/>
                </a:lnTo>
                <a:cubicBezTo>
                  <a:pt x="4118" y="12119"/>
                  <a:pt x="3197" y="12480"/>
                  <a:pt x="2059" y="12480"/>
                </a:cubicBezTo>
                <a:cubicBezTo>
                  <a:pt x="922" y="12480"/>
                  <a:pt x="0" y="12119"/>
                  <a:pt x="0" y="11672"/>
                </a:cubicBezTo>
                <a:lnTo>
                  <a:pt x="0" y="6209"/>
                </a:lnTo>
                <a:cubicBezTo>
                  <a:pt x="0" y="4905"/>
                  <a:pt x="2694" y="3847"/>
                  <a:pt x="6017" y="3847"/>
                </a:cubicBezTo>
                <a:close/>
                <a:moveTo>
                  <a:pt x="6374" y="1746"/>
                </a:moveTo>
                <a:cubicBezTo>
                  <a:pt x="6374" y="2711"/>
                  <a:pt x="8365" y="3493"/>
                  <a:pt x="10823" y="3493"/>
                </a:cubicBezTo>
                <a:cubicBezTo>
                  <a:pt x="13280" y="3493"/>
                  <a:pt x="15272" y="2711"/>
                  <a:pt x="15272" y="1746"/>
                </a:cubicBezTo>
                <a:cubicBezTo>
                  <a:pt x="15272" y="782"/>
                  <a:pt x="13280" y="0"/>
                  <a:pt x="10823" y="0"/>
                </a:cubicBezTo>
                <a:cubicBezTo>
                  <a:pt x="8365" y="0"/>
                  <a:pt x="6374" y="782"/>
                  <a:pt x="6374" y="1746"/>
                </a:cubicBezTo>
                <a:close/>
              </a:path>
            </a:pathLst>
          </a:custGeom>
          <a:solidFill>
            <a:schemeClr val="accent5"/>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36" name="Circle">
            <a:extLst>
              <a:ext uri="{FF2B5EF4-FFF2-40B4-BE49-F238E27FC236}">
                <a16:creationId xmlns:a16="http://schemas.microsoft.com/office/drawing/2014/main" id="{F98916BC-51ED-B248-83AE-B28F3379684A}"/>
              </a:ext>
            </a:extLst>
          </p:cNvPr>
          <p:cNvSpPr/>
          <p:nvPr/>
        </p:nvSpPr>
        <p:spPr>
          <a:xfrm>
            <a:off x="1319486" y="1219402"/>
            <a:ext cx="698879" cy="698879"/>
          </a:xfrm>
          <a:prstGeom prst="ellipse">
            <a:avLst/>
          </a:pr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0" name="Circle">
            <a:extLst>
              <a:ext uri="{FF2B5EF4-FFF2-40B4-BE49-F238E27FC236}">
                <a16:creationId xmlns:a16="http://schemas.microsoft.com/office/drawing/2014/main" id="{83DF622E-023E-5541-A4E3-DD75468C21EA}"/>
              </a:ext>
            </a:extLst>
          </p:cNvPr>
          <p:cNvSpPr/>
          <p:nvPr/>
        </p:nvSpPr>
        <p:spPr>
          <a:xfrm>
            <a:off x="1319486" y="2322919"/>
            <a:ext cx="698879" cy="698879"/>
          </a:xfrm>
          <a:prstGeom prst="ellipse">
            <a:avLst/>
          </a:pr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8" name="Circle">
            <a:extLst>
              <a:ext uri="{FF2B5EF4-FFF2-40B4-BE49-F238E27FC236}">
                <a16:creationId xmlns:a16="http://schemas.microsoft.com/office/drawing/2014/main" id="{D43FD89E-55F2-C642-8920-6B6975FE3FA1}"/>
              </a:ext>
            </a:extLst>
          </p:cNvPr>
          <p:cNvSpPr/>
          <p:nvPr/>
        </p:nvSpPr>
        <p:spPr>
          <a:xfrm>
            <a:off x="1319486" y="4529957"/>
            <a:ext cx="698879" cy="698879"/>
          </a:xfrm>
          <a:prstGeom prst="ellipse">
            <a:avLst/>
          </a:pr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2" name="Circle">
            <a:extLst>
              <a:ext uri="{FF2B5EF4-FFF2-40B4-BE49-F238E27FC236}">
                <a16:creationId xmlns:a16="http://schemas.microsoft.com/office/drawing/2014/main" id="{B1E862F4-E7AA-5C48-B290-1BA11AC312C6}"/>
              </a:ext>
            </a:extLst>
          </p:cNvPr>
          <p:cNvSpPr/>
          <p:nvPr/>
        </p:nvSpPr>
        <p:spPr>
          <a:xfrm>
            <a:off x="1319486" y="5633474"/>
            <a:ext cx="698879" cy="698879"/>
          </a:xfrm>
          <a:prstGeom prst="ellipse">
            <a:avLst/>
          </a:pr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3" name="TextBox 52">
            <a:extLst>
              <a:ext uri="{FF2B5EF4-FFF2-40B4-BE49-F238E27FC236}">
                <a16:creationId xmlns:a16="http://schemas.microsoft.com/office/drawing/2014/main" id="{04992C0C-10DB-C54C-A6DD-5FD4D052456B}"/>
              </a:ext>
            </a:extLst>
          </p:cNvPr>
          <p:cNvSpPr txBox="1"/>
          <p:nvPr/>
        </p:nvSpPr>
        <p:spPr>
          <a:xfrm>
            <a:off x="2193672" y="1189517"/>
            <a:ext cx="2411238" cy="338554"/>
          </a:xfrm>
          <a:prstGeom prst="rect">
            <a:avLst/>
          </a:prstGeom>
          <a:noFill/>
        </p:spPr>
        <p:txBody>
          <a:bodyPr wrap="none" rtlCol="0" anchor="ctr" anchorCtr="0">
            <a:spAutoFit/>
          </a:bodyPr>
          <a:lstStyle/>
          <a:p>
            <a:r>
              <a:rPr lang="en-US" sz="1600" b="1" dirty="0">
                <a:solidFill>
                  <a:schemeClr val="tx2"/>
                </a:solidFill>
                <a:latin typeface="Poppins" pitchFamily="2" charset="77"/>
                <a:cs typeface="Poppins" pitchFamily="2" charset="77"/>
              </a:rPr>
              <a:t>EXECUTIVE SUMMARY</a:t>
            </a:r>
          </a:p>
        </p:txBody>
      </p:sp>
      <p:sp>
        <p:nvSpPr>
          <p:cNvPr id="54" name="Subtitle 2">
            <a:extLst>
              <a:ext uri="{FF2B5EF4-FFF2-40B4-BE49-F238E27FC236}">
                <a16:creationId xmlns:a16="http://schemas.microsoft.com/office/drawing/2014/main" id="{5B697C1D-BF29-1749-93AF-0911AFE045F0}"/>
              </a:ext>
            </a:extLst>
          </p:cNvPr>
          <p:cNvSpPr txBox="1">
            <a:spLocks/>
          </p:cNvSpPr>
          <p:nvPr/>
        </p:nvSpPr>
        <p:spPr>
          <a:xfrm>
            <a:off x="2258520" y="1520318"/>
            <a:ext cx="5087008" cy="469359"/>
          </a:xfrm>
          <a:prstGeom prst="rect">
            <a:avLst/>
          </a:prstGeom>
        </p:spPr>
        <p:txBody>
          <a:bodyPr vert="horz" wrap="square" lIns="45720" tIns="22860" rIns="45720" bIns="22860" rtlCol="0" anchor="t">
            <a:spAutoFit/>
          </a:bodyPr>
          <a:lstStyle>
            <a:defPPr>
              <a:defRPr lang="en-US"/>
            </a:defPPr>
            <a:lvl1pPr marL="0" indent="0"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This section should contain general information on the issues related to the business problem. Usually, this section is the last to be completed after all other sections of the business case have been written.  …</a:t>
            </a:r>
            <a:endParaRPr lang="de-DE" sz="1000" dirty="0"/>
          </a:p>
        </p:txBody>
      </p:sp>
      <p:sp>
        <p:nvSpPr>
          <p:cNvPr id="58" name="TextBox 57">
            <a:extLst>
              <a:ext uri="{FF2B5EF4-FFF2-40B4-BE49-F238E27FC236}">
                <a16:creationId xmlns:a16="http://schemas.microsoft.com/office/drawing/2014/main" id="{D8952E1A-63D6-754B-B91B-BF5996BEB799}"/>
              </a:ext>
            </a:extLst>
          </p:cNvPr>
          <p:cNvSpPr txBox="1"/>
          <p:nvPr/>
        </p:nvSpPr>
        <p:spPr>
          <a:xfrm>
            <a:off x="2197264" y="2302455"/>
            <a:ext cx="2563522" cy="338554"/>
          </a:xfrm>
          <a:prstGeom prst="rect">
            <a:avLst/>
          </a:prstGeom>
          <a:noFill/>
        </p:spPr>
        <p:txBody>
          <a:bodyPr wrap="none" rtlCol="0" anchor="ctr" anchorCtr="0">
            <a:spAutoFit/>
          </a:bodyPr>
          <a:lstStyle/>
          <a:p>
            <a:r>
              <a:rPr lang="en-US" sz="1600" b="1" dirty="0">
                <a:solidFill>
                  <a:schemeClr val="tx2"/>
                </a:solidFill>
                <a:latin typeface="Poppins" pitchFamily="2" charset="77"/>
                <a:cs typeface="Poppins" pitchFamily="2" charset="77"/>
              </a:rPr>
              <a:t>STRATEGIC ALIGNMENT</a:t>
            </a:r>
          </a:p>
        </p:txBody>
      </p:sp>
      <p:sp>
        <p:nvSpPr>
          <p:cNvPr id="59" name="Subtitle 2">
            <a:extLst>
              <a:ext uri="{FF2B5EF4-FFF2-40B4-BE49-F238E27FC236}">
                <a16:creationId xmlns:a16="http://schemas.microsoft.com/office/drawing/2014/main" id="{5B57B8EB-5B51-3147-A130-03440F9E4F9A}"/>
              </a:ext>
            </a:extLst>
          </p:cNvPr>
          <p:cNvSpPr txBox="1">
            <a:spLocks/>
          </p:cNvSpPr>
          <p:nvPr/>
        </p:nvSpPr>
        <p:spPr>
          <a:xfrm>
            <a:off x="2258520" y="2624480"/>
            <a:ext cx="5087008" cy="610424"/>
          </a:xfrm>
          <a:prstGeom prst="rect">
            <a:avLst/>
          </a:prstGeom>
        </p:spPr>
        <p:txBody>
          <a:bodyPr vert="horz" wrap="square" lIns="45720" tIns="22860" rIns="45720" bIns="22860" rtlCol="0" anchor="t">
            <a:spAutoFit/>
          </a:bodyPr>
          <a:lstStyle>
            <a:defPPr>
              <a:defRPr lang="en-US"/>
            </a:defPPr>
            <a:lvl1pPr marL="0" indent="0"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All projects should support the organization's strategy and strategic plans to add value and maintain executive and organizational support.  This section provides an overview of the organization's strategic plans related to the project.  These include the strategic plan, what the plan requires, and how it supports the strategic plan. </a:t>
            </a:r>
          </a:p>
        </p:txBody>
      </p:sp>
      <p:sp>
        <p:nvSpPr>
          <p:cNvPr id="61" name="TextBox 60">
            <a:extLst>
              <a:ext uri="{FF2B5EF4-FFF2-40B4-BE49-F238E27FC236}">
                <a16:creationId xmlns:a16="http://schemas.microsoft.com/office/drawing/2014/main" id="{9ECDB60E-CE6C-234D-9422-43EE3877EA14}"/>
              </a:ext>
            </a:extLst>
          </p:cNvPr>
          <p:cNvSpPr txBox="1"/>
          <p:nvPr/>
        </p:nvSpPr>
        <p:spPr>
          <a:xfrm>
            <a:off x="2173220" y="3435599"/>
            <a:ext cx="2648482" cy="338554"/>
          </a:xfrm>
          <a:prstGeom prst="rect">
            <a:avLst/>
          </a:prstGeom>
          <a:noFill/>
        </p:spPr>
        <p:txBody>
          <a:bodyPr wrap="none" rtlCol="0" anchor="ctr" anchorCtr="0">
            <a:spAutoFit/>
          </a:bodyPr>
          <a:lstStyle/>
          <a:p>
            <a:r>
              <a:rPr lang="en-US" sz="1600" b="1" dirty="0">
                <a:solidFill>
                  <a:schemeClr val="tx2"/>
                </a:solidFill>
                <a:latin typeface="Poppins" pitchFamily="2" charset="77"/>
                <a:cs typeface="Poppins" pitchFamily="2" charset="77"/>
              </a:rPr>
              <a:t>COST BENEFIT ANALYSIS</a:t>
            </a:r>
          </a:p>
        </p:txBody>
      </p:sp>
      <p:sp>
        <p:nvSpPr>
          <p:cNvPr id="62" name="Subtitle 2">
            <a:extLst>
              <a:ext uri="{FF2B5EF4-FFF2-40B4-BE49-F238E27FC236}">
                <a16:creationId xmlns:a16="http://schemas.microsoft.com/office/drawing/2014/main" id="{C21A4E91-9546-B144-9C73-4E11AF915148}"/>
              </a:ext>
            </a:extLst>
          </p:cNvPr>
          <p:cNvSpPr txBox="1">
            <a:spLocks/>
          </p:cNvSpPr>
          <p:nvPr/>
        </p:nvSpPr>
        <p:spPr>
          <a:xfrm>
            <a:off x="2258519" y="3727999"/>
            <a:ext cx="5087007" cy="610424"/>
          </a:xfrm>
          <a:prstGeom prst="rect">
            <a:avLst/>
          </a:prstGeom>
        </p:spPr>
        <p:txBody>
          <a:bodyPr vert="horz" wrap="square" lIns="45720" tIns="22860" rIns="45720" bIns="22860" rtlCol="0" anchor="t">
            <a:spAutoFit/>
          </a:bodyPr>
          <a:lstStyle>
            <a:defPPr>
              <a:defRPr lang="en-US"/>
            </a:defPPr>
            <a:lvl1pPr marL="0" indent="0"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a:t>
            </a:r>
          </a:p>
        </p:txBody>
      </p:sp>
      <p:sp>
        <p:nvSpPr>
          <p:cNvPr id="64" name="TextBox 63">
            <a:extLst>
              <a:ext uri="{FF2B5EF4-FFF2-40B4-BE49-F238E27FC236}">
                <a16:creationId xmlns:a16="http://schemas.microsoft.com/office/drawing/2014/main" id="{7EDCB7A8-4997-9043-AD3A-4C6C63F7A94C}"/>
              </a:ext>
            </a:extLst>
          </p:cNvPr>
          <p:cNvSpPr txBox="1"/>
          <p:nvPr/>
        </p:nvSpPr>
        <p:spPr>
          <a:xfrm>
            <a:off x="2258521" y="4494077"/>
            <a:ext cx="2593980" cy="338554"/>
          </a:xfrm>
          <a:prstGeom prst="rect">
            <a:avLst/>
          </a:prstGeom>
          <a:noFill/>
        </p:spPr>
        <p:txBody>
          <a:bodyPr wrap="none" rtlCol="0" anchor="ctr" anchorCtr="0">
            <a:spAutoFit/>
          </a:bodyPr>
          <a:lstStyle/>
          <a:p>
            <a:r>
              <a:rPr lang="en-US" sz="1600" b="1" dirty="0">
                <a:solidFill>
                  <a:schemeClr val="tx2"/>
                </a:solidFill>
                <a:latin typeface="Poppins" pitchFamily="2" charset="77"/>
                <a:cs typeface="Poppins" pitchFamily="2" charset="77"/>
              </a:rPr>
              <a:t>ALTERNATIVE ANALYSIS</a:t>
            </a:r>
          </a:p>
        </p:txBody>
      </p:sp>
      <p:sp>
        <p:nvSpPr>
          <p:cNvPr id="65" name="Subtitle 2">
            <a:extLst>
              <a:ext uri="{FF2B5EF4-FFF2-40B4-BE49-F238E27FC236}">
                <a16:creationId xmlns:a16="http://schemas.microsoft.com/office/drawing/2014/main" id="{A693AF0F-7A03-1644-9060-6F578A3EE665}"/>
              </a:ext>
            </a:extLst>
          </p:cNvPr>
          <p:cNvSpPr txBox="1">
            <a:spLocks/>
          </p:cNvSpPr>
          <p:nvPr/>
        </p:nvSpPr>
        <p:spPr>
          <a:xfrm>
            <a:off x="2258520" y="4831517"/>
            <a:ext cx="5087008" cy="610424"/>
          </a:xfrm>
          <a:prstGeom prst="rect">
            <a:avLst/>
          </a:prstGeom>
        </p:spPr>
        <p:txBody>
          <a:bodyPr vert="horz" wrap="square" lIns="45720" tIns="22860" rIns="45720" bIns="22860" rtlCol="0" anchor="t">
            <a:spAutoFit/>
          </a:bodyPr>
          <a:lstStyle>
            <a:defPPr>
              <a:defRPr lang="en-US"/>
            </a:defPPr>
            <a:lvl1pPr marL="0" indent="0"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All business problems may be addressed by any number of alternative projects.  While the business case is the result of having selected one such option, a brief summary of considered alternatives should also be included—one of which should be the status quo, or doing nothing.  The reasons for not selecting the alternatives should also be included.</a:t>
            </a:r>
          </a:p>
        </p:txBody>
      </p:sp>
      <p:sp>
        <p:nvSpPr>
          <p:cNvPr id="67" name="TextBox 66">
            <a:extLst>
              <a:ext uri="{FF2B5EF4-FFF2-40B4-BE49-F238E27FC236}">
                <a16:creationId xmlns:a16="http://schemas.microsoft.com/office/drawing/2014/main" id="{F270E435-5096-AC44-B9C0-EC95E18A6096}"/>
              </a:ext>
            </a:extLst>
          </p:cNvPr>
          <p:cNvSpPr txBox="1"/>
          <p:nvPr/>
        </p:nvSpPr>
        <p:spPr>
          <a:xfrm>
            <a:off x="2258521" y="5597595"/>
            <a:ext cx="2653290" cy="338554"/>
          </a:xfrm>
          <a:prstGeom prst="rect">
            <a:avLst/>
          </a:prstGeom>
          <a:noFill/>
        </p:spPr>
        <p:txBody>
          <a:bodyPr wrap="none" rtlCol="0" anchor="ctr" anchorCtr="0">
            <a:spAutoFit/>
          </a:bodyPr>
          <a:lstStyle/>
          <a:p>
            <a:r>
              <a:rPr lang="en-US" sz="1600" b="1" dirty="0">
                <a:solidFill>
                  <a:schemeClr val="tx2"/>
                </a:solidFill>
                <a:latin typeface="Poppins" pitchFamily="2" charset="77"/>
                <a:cs typeface="Poppins" pitchFamily="2" charset="77"/>
              </a:rPr>
              <a:t>INVESTMENT APPRAISAL</a:t>
            </a:r>
          </a:p>
        </p:txBody>
      </p:sp>
      <p:sp>
        <p:nvSpPr>
          <p:cNvPr id="68" name="Subtitle 2">
            <a:extLst>
              <a:ext uri="{FF2B5EF4-FFF2-40B4-BE49-F238E27FC236}">
                <a16:creationId xmlns:a16="http://schemas.microsoft.com/office/drawing/2014/main" id="{651C13B8-57DF-1F4C-8AD4-3FAA0796A478}"/>
              </a:ext>
            </a:extLst>
          </p:cNvPr>
          <p:cNvSpPr txBox="1">
            <a:spLocks/>
          </p:cNvSpPr>
          <p:nvPr/>
        </p:nvSpPr>
        <p:spPr>
          <a:xfrm>
            <a:off x="2258520" y="5935035"/>
            <a:ext cx="5087008" cy="610424"/>
          </a:xfrm>
          <a:prstGeom prst="rect">
            <a:avLst/>
          </a:prstGeom>
        </p:spPr>
        <p:txBody>
          <a:bodyPr vert="horz" wrap="square" lIns="45720" tIns="22860" rIns="45720" bIns="22860" rtlCol="0" anchor="t">
            <a:spAutoFit/>
          </a:bodyPr>
          <a:lstStyle>
            <a:defPPr>
              <a:defRPr lang="en-US"/>
            </a:defPPr>
            <a:lvl1pPr marL="0" indent="0" defTabSz="1087636" eaLnBrk="1" latinLnBrk="0" hangingPunct="1">
              <a:lnSpc>
                <a:spcPts val="1125"/>
              </a:lnSpc>
              <a:spcBef>
                <a:spcPct val="20000"/>
              </a:spcBef>
              <a:buFont typeface="Arial"/>
              <a:buNone/>
              <a:defRPr sz="750">
                <a:latin typeface="Lato Light" panose="020F0502020204030203" pitchFamily="34" charset="0"/>
                <a:ea typeface="Lato Light" panose="020F0502020204030203" pitchFamily="34" charset="0"/>
                <a:cs typeface="Mukta ExtraLight" panose="020B0000000000000000" pitchFamily="34" charset="77"/>
              </a:defRPr>
            </a:lvl1pPr>
            <a:lvl2pPr marL="108763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2pPr>
            <a:lvl3pPr marL="2175271"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3pPr>
            <a:lvl4pPr marL="3262912"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4pPr>
            <a:lvl5pPr marL="4350546" indent="0" algn="ctr" defTabSz="1087636" eaLnBrk="1" latinLnBrk="0" hangingPunct="1">
              <a:lnSpc>
                <a:spcPct val="130000"/>
              </a:lnSpc>
              <a:spcBef>
                <a:spcPct val="20000"/>
              </a:spcBef>
              <a:buFont typeface="Arial"/>
              <a:buNone/>
              <a:defRPr sz="3200">
                <a:solidFill>
                  <a:schemeClr val="tx1">
                    <a:tint val="75000"/>
                  </a:schemeClr>
                </a:solidFill>
                <a:latin typeface="Open Sans"/>
                <a:ea typeface="+mn-ea"/>
                <a:cs typeface="Open Sans"/>
              </a:defRPr>
            </a:lvl5pPr>
            <a:lvl6pPr marL="5438184" indent="0" algn="ctr" defTabSz="1087636">
              <a:spcBef>
                <a:spcPct val="20000"/>
              </a:spcBef>
              <a:buFont typeface="Arial"/>
              <a:buNone/>
              <a:defRPr sz="4800">
                <a:solidFill>
                  <a:schemeClr val="tx1">
                    <a:tint val="75000"/>
                  </a:schemeClr>
                </a:solidFill>
                <a:latin typeface="+mn-lt"/>
                <a:ea typeface="+mn-ea"/>
                <a:cs typeface="+mn-cs"/>
              </a:defRPr>
            </a:lvl6pPr>
            <a:lvl7pPr marL="6525820" indent="0" algn="ctr" defTabSz="1087636">
              <a:spcBef>
                <a:spcPct val="20000"/>
              </a:spcBef>
              <a:buFont typeface="Arial"/>
              <a:buNone/>
              <a:defRPr sz="4800">
                <a:solidFill>
                  <a:schemeClr val="tx1">
                    <a:tint val="75000"/>
                  </a:schemeClr>
                </a:solidFill>
                <a:latin typeface="+mn-lt"/>
                <a:ea typeface="+mn-ea"/>
                <a:cs typeface="+mn-cs"/>
              </a:defRPr>
            </a:lvl7pPr>
            <a:lvl8pPr marL="7613455" indent="0" algn="ctr" defTabSz="1087636">
              <a:spcBef>
                <a:spcPct val="20000"/>
              </a:spcBef>
              <a:buFont typeface="Arial"/>
              <a:buNone/>
              <a:defRPr sz="4800">
                <a:solidFill>
                  <a:schemeClr val="tx1">
                    <a:tint val="75000"/>
                  </a:schemeClr>
                </a:solidFill>
                <a:latin typeface="+mn-lt"/>
                <a:ea typeface="+mn-ea"/>
                <a:cs typeface="+mn-cs"/>
              </a:defRPr>
            </a:lvl8pPr>
            <a:lvl9pPr marL="8701091" indent="0" algn="ctr" defTabSz="1087636">
              <a:spcBef>
                <a:spcPct val="20000"/>
              </a:spcBef>
              <a:buFont typeface="Arial"/>
              <a:buNone/>
              <a:defRPr sz="4800">
                <a:solidFill>
                  <a:schemeClr val="tx1">
                    <a:tint val="75000"/>
                  </a:schemeClr>
                </a:solidFill>
                <a:latin typeface="+mn-lt"/>
                <a:ea typeface="+mn-ea"/>
                <a:cs typeface="+mn-cs"/>
              </a:defRPr>
            </a:lvl9pPr>
          </a:lstStyle>
          <a:p>
            <a:r>
              <a:rPr lang="en-US" sz="1000" dirty="0"/>
              <a:t>This is the formal financial evaluation of your project. Most organizations have a methodology that they approve (or even mandate) for assessing the net financial cost or benefit. For larger projects, which will take more than a year, many organizations require you to use a discounted cash flow methodology… </a:t>
            </a:r>
          </a:p>
        </p:txBody>
      </p:sp>
      <p:sp>
        <p:nvSpPr>
          <p:cNvPr id="29" name="Freeform 41">
            <a:extLst>
              <a:ext uri="{FF2B5EF4-FFF2-40B4-BE49-F238E27FC236}">
                <a16:creationId xmlns:a16="http://schemas.microsoft.com/office/drawing/2014/main" id="{06DFE82B-6095-401D-9EC8-B1A200E35E4B}"/>
              </a:ext>
            </a:extLst>
          </p:cNvPr>
          <p:cNvSpPr>
            <a:spLocks noChangeArrowheads="1"/>
          </p:cNvSpPr>
          <p:nvPr/>
        </p:nvSpPr>
        <p:spPr bwMode="auto">
          <a:xfrm>
            <a:off x="1438895" y="1358794"/>
            <a:ext cx="390739" cy="416447"/>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31" name="Freeform 31">
            <a:extLst>
              <a:ext uri="{FF2B5EF4-FFF2-40B4-BE49-F238E27FC236}">
                <a16:creationId xmlns:a16="http://schemas.microsoft.com/office/drawing/2014/main" id="{71E0AB5B-FDA6-4116-9C46-467E858261E0}"/>
              </a:ext>
            </a:extLst>
          </p:cNvPr>
          <p:cNvSpPr>
            <a:spLocks noChangeArrowheads="1"/>
          </p:cNvSpPr>
          <p:nvPr/>
        </p:nvSpPr>
        <p:spPr bwMode="auto">
          <a:xfrm>
            <a:off x="1386852" y="2437085"/>
            <a:ext cx="540931" cy="524688"/>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2" name="Freeform 13">
            <a:extLst>
              <a:ext uri="{FF2B5EF4-FFF2-40B4-BE49-F238E27FC236}">
                <a16:creationId xmlns:a16="http://schemas.microsoft.com/office/drawing/2014/main" id="{1FA0E825-99DA-4840-82CF-3609722F68BD}"/>
              </a:ext>
            </a:extLst>
          </p:cNvPr>
          <p:cNvSpPr>
            <a:spLocks noChangeArrowheads="1"/>
          </p:cNvSpPr>
          <p:nvPr/>
        </p:nvSpPr>
        <p:spPr bwMode="auto">
          <a:xfrm>
            <a:off x="1394693" y="3525820"/>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3" name="Freeform 91">
            <a:extLst>
              <a:ext uri="{FF2B5EF4-FFF2-40B4-BE49-F238E27FC236}">
                <a16:creationId xmlns:a16="http://schemas.microsoft.com/office/drawing/2014/main" id="{5D67CD5E-B3DE-4E85-94BF-9DE445807AD5}"/>
              </a:ext>
            </a:extLst>
          </p:cNvPr>
          <p:cNvSpPr>
            <a:spLocks noChangeArrowheads="1"/>
          </p:cNvSpPr>
          <p:nvPr/>
        </p:nvSpPr>
        <p:spPr bwMode="auto">
          <a:xfrm>
            <a:off x="1451922" y="4684393"/>
            <a:ext cx="416447" cy="390004"/>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34" name="Freeform 89">
            <a:extLst>
              <a:ext uri="{FF2B5EF4-FFF2-40B4-BE49-F238E27FC236}">
                <a16:creationId xmlns:a16="http://schemas.microsoft.com/office/drawing/2014/main" id="{8A553F43-3839-4EC1-A460-4B346CF6FF75}"/>
              </a:ext>
            </a:extLst>
          </p:cNvPr>
          <p:cNvSpPr>
            <a:spLocks noChangeArrowheads="1"/>
          </p:cNvSpPr>
          <p:nvPr/>
        </p:nvSpPr>
        <p:spPr bwMode="auto">
          <a:xfrm>
            <a:off x="1424579" y="5826837"/>
            <a:ext cx="417180" cy="312151"/>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4227245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48619">
            <a:extLst>
              <a:ext uri="{FF2B5EF4-FFF2-40B4-BE49-F238E27FC236}">
                <a16:creationId xmlns:a16="http://schemas.microsoft.com/office/drawing/2014/main" id="{F3D2DC73-E25E-D34C-BAE2-8A93F569640C}"/>
              </a:ext>
            </a:extLst>
          </p:cNvPr>
          <p:cNvSpPr/>
          <p:nvPr/>
        </p:nvSpPr>
        <p:spPr>
          <a:xfrm flipV="1">
            <a:off x="6095424" y="1442927"/>
            <a:ext cx="0" cy="233667"/>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21" name="Shape 48620">
            <a:extLst>
              <a:ext uri="{FF2B5EF4-FFF2-40B4-BE49-F238E27FC236}">
                <a16:creationId xmlns:a16="http://schemas.microsoft.com/office/drawing/2014/main" id="{EE57324E-F648-7745-A9C5-3D1DFBD1FB9A}"/>
              </a:ext>
            </a:extLst>
          </p:cNvPr>
          <p:cNvSpPr/>
          <p:nvPr/>
        </p:nvSpPr>
        <p:spPr>
          <a:xfrm flipV="1">
            <a:off x="6095424" y="5181404"/>
            <a:ext cx="0" cy="322531"/>
          </a:xfrm>
          <a:prstGeom prst="line">
            <a:avLst/>
          </a:pr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6" name="Shape 48622">
            <a:extLst>
              <a:ext uri="{FF2B5EF4-FFF2-40B4-BE49-F238E27FC236}">
                <a16:creationId xmlns:a16="http://schemas.microsoft.com/office/drawing/2014/main" id="{62B1A9E4-9924-AD42-AB14-B9F6F4F56684}"/>
              </a:ext>
            </a:extLst>
          </p:cNvPr>
          <p:cNvSpPr/>
          <p:nvPr/>
        </p:nvSpPr>
        <p:spPr>
          <a:xfrm>
            <a:off x="5510806" y="1673876"/>
            <a:ext cx="1169239" cy="233665"/>
          </a:xfrm>
          <a:prstGeom prst="rect">
            <a:avLst/>
          </a:pr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7" name="Shape 48623">
            <a:extLst>
              <a:ext uri="{FF2B5EF4-FFF2-40B4-BE49-F238E27FC236}">
                <a16:creationId xmlns:a16="http://schemas.microsoft.com/office/drawing/2014/main" id="{D53ED422-19EC-824E-A6D2-6C5E5FDDE0C6}"/>
              </a:ext>
            </a:extLst>
          </p:cNvPr>
          <p:cNvSpPr/>
          <p:nvPr/>
        </p:nvSpPr>
        <p:spPr>
          <a:xfrm>
            <a:off x="5510806" y="4947742"/>
            <a:ext cx="1169239" cy="233665"/>
          </a:xfrm>
          <a:prstGeom prst="rect">
            <a:avLst/>
          </a:pr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8" name="Shape 48624">
            <a:extLst>
              <a:ext uri="{FF2B5EF4-FFF2-40B4-BE49-F238E27FC236}">
                <a16:creationId xmlns:a16="http://schemas.microsoft.com/office/drawing/2014/main" id="{3792AF13-C732-A448-A628-2C8BA7533874}"/>
              </a:ext>
            </a:extLst>
          </p:cNvPr>
          <p:cNvSpPr/>
          <p:nvPr/>
        </p:nvSpPr>
        <p:spPr>
          <a:xfrm>
            <a:off x="4341661" y="2843022"/>
            <a:ext cx="233665" cy="1169239"/>
          </a:xfrm>
          <a:prstGeom prst="rect">
            <a:avLst/>
          </a:prstGeom>
          <a:solidFill>
            <a:schemeClr val="accent4">
              <a:lumMod val="75000"/>
            </a:schemeClr>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9" name="Shape 48625">
            <a:extLst>
              <a:ext uri="{FF2B5EF4-FFF2-40B4-BE49-F238E27FC236}">
                <a16:creationId xmlns:a16="http://schemas.microsoft.com/office/drawing/2014/main" id="{28069781-3EF3-B54F-925A-5CC04B0F68EF}"/>
              </a:ext>
            </a:extLst>
          </p:cNvPr>
          <p:cNvSpPr/>
          <p:nvPr/>
        </p:nvSpPr>
        <p:spPr>
          <a:xfrm>
            <a:off x="7615525" y="2843022"/>
            <a:ext cx="233665" cy="1169239"/>
          </a:xfrm>
          <a:prstGeom prst="rect">
            <a:avLst/>
          </a:prstGeom>
          <a:solidFill>
            <a:schemeClr val="accent2">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0" name="Shape 48626">
            <a:extLst>
              <a:ext uri="{FF2B5EF4-FFF2-40B4-BE49-F238E27FC236}">
                <a16:creationId xmlns:a16="http://schemas.microsoft.com/office/drawing/2014/main" id="{EFBAA171-9A29-364D-A8F3-51954693D95C}"/>
              </a:ext>
            </a:extLst>
          </p:cNvPr>
          <p:cNvSpPr/>
          <p:nvPr/>
        </p:nvSpPr>
        <p:spPr>
          <a:xfrm>
            <a:off x="4441937" y="1774153"/>
            <a:ext cx="992003" cy="992004"/>
          </a:xfrm>
          <a:custGeom>
            <a:avLst/>
            <a:gdLst/>
            <a:ahLst/>
            <a:cxnLst>
              <a:cxn ang="0">
                <a:pos x="wd2" y="hd2"/>
              </a:cxn>
              <a:cxn ang="5400000">
                <a:pos x="wd2" y="hd2"/>
              </a:cxn>
              <a:cxn ang="10800000">
                <a:pos x="wd2" y="hd2"/>
              </a:cxn>
              <a:cxn ang="16200000">
                <a:pos x="wd2" y="hd2"/>
              </a:cxn>
            </a:cxnLst>
            <a:rect l="0" t="0" r="r" b="b"/>
            <a:pathLst>
              <a:path w="21600" h="21600" extrusionOk="0">
                <a:moveTo>
                  <a:pt x="0" y="18002"/>
                </a:moveTo>
                <a:lnTo>
                  <a:pt x="18002" y="0"/>
                </a:lnTo>
                <a:lnTo>
                  <a:pt x="21600" y="3598"/>
                </a:lnTo>
                <a:lnTo>
                  <a:pt x="3598" y="21600"/>
                </a:lnTo>
                <a:close/>
              </a:path>
            </a:pathLst>
          </a:custGeom>
          <a:solidFill>
            <a:schemeClr val="accent4"/>
          </a:solidFill>
          <a:ln w="12700" cap="flat">
            <a:noFill/>
            <a:miter lim="400000"/>
          </a:ln>
          <a:effectLst/>
        </p:spPr>
        <p:txBody>
          <a:bodyPr wrap="square" lIns="0" tIns="0" rIns="0" bIns="0" numCol="1" anchor="ctr">
            <a:noAutofit/>
          </a:bodyPr>
          <a:lstStyle/>
          <a:p>
            <a:endParaRPr sz="2532" dirty="0">
              <a:latin typeface="Lato Light" panose="020F0502020204030203" pitchFamily="34" charset="0"/>
            </a:endParaRPr>
          </a:p>
        </p:txBody>
      </p:sp>
      <p:sp>
        <p:nvSpPr>
          <p:cNvPr id="11" name="Shape 48627">
            <a:extLst>
              <a:ext uri="{FF2B5EF4-FFF2-40B4-BE49-F238E27FC236}">
                <a16:creationId xmlns:a16="http://schemas.microsoft.com/office/drawing/2014/main" id="{9EB8CF8B-3206-6E49-936B-16003D9FC011}"/>
              </a:ext>
            </a:extLst>
          </p:cNvPr>
          <p:cNvSpPr/>
          <p:nvPr/>
        </p:nvSpPr>
        <p:spPr>
          <a:xfrm>
            <a:off x="6756909" y="4089127"/>
            <a:ext cx="992003" cy="992004"/>
          </a:xfrm>
          <a:custGeom>
            <a:avLst/>
            <a:gdLst/>
            <a:ahLst/>
            <a:cxnLst>
              <a:cxn ang="0">
                <a:pos x="wd2" y="hd2"/>
              </a:cxn>
              <a:cxn ang="5400000">
                <a:pos x="wd2" y="hd2"/>
              </a:cxn>
              <a:cxn ang="10800000">
                <a:pos x="wd2" y="hd2"/>
              </a:cxn>
              <a:cxn ang="16200000">
                <a:pos x="wd2" y="hd2"/>
              </a:cxn>
            </a:cxnLst>
            <a:rect l="0" t="0" r="r" b="b"/>
            <a:pathLst>
              <a:path w="21600" h="21600" extrusionOk="0">
                <a:moveTo>
                  <a:pt x="0" y="18002"/>
                </a:moveTo>
                <a:lnTo>
                  <a:pt x="18002" y="0"/>
                </a:lnTo>
                <a:lnTo>
                  <a:pt x="21600" y="3598"/>
                </a:lnTo>
                <a:lnTo>
                  <a:pt x="3598" y="21600"/>
                </a:ln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2" name="Shape 48628">
            <a:extLst>
              <a:ext uri="{FF2B5EF4-FFF2-40B4-BE49-F238E27FC236}">
                <a16:creationId xmlns:a16="http://schemas.microsoft.com/office/drawing/2014/main" id="{6905A6B0-6B86-9F47-8EB0-398A09D8547A}"/>
              </a:ext>
            </a:extLst>
          </p:cNvPr>
          <p:cNvSpPr/>
          <p:nvPr/>
        </p:nvSpPr>
        <p:spPr>
          <a:xfrm>
            <a:off x="4441937" y="4089127"/>
            <a:ext cx="992003" cy="992004"/>
          </a:xfrm>
          <a:custGeom>
            <a:avLst/>
            <a:gdLst/>
            <a:ahLst/>
            <a:cxnLst>
              <a:cxn ang="0">
                <a:pos x="wd2" y="hd2"/>
              </a:cxn>
              <a:cxn ang="5400000">
                <a:pos x="wd2" y="hd2"/>
              </a:cxn>
              <a:cxn ang="10800000">
                <a:pos x="wd2" y="hd2"/>
              </a:cxn>
              <a:cxn ang="16200000">
                <a:pos x="wd2" y="hd2"/>
              </a:cxn>
            </a:cxnLst>
            <a:rect l="0" t="0" r="r" b="b"/>
            <a:pathLst>
              <a:path w="21600" h="21600" extrusionOk="0">
                <a:moveTo>
                  <a:pt x="18002" y="21600"/>
                </a:moveTo>
                <a:lnTo>
                  <a:pt x="0" y="3598"/>
                </a:lnTo>
                <a:lnTo>
                  <a:pt x="3598" y="0"/>
                </a:lnTo>
                <a:lnTo>
                  <a:pt x="21600" y="18002"/>
                </a:lnTo>
                <a:close/>
              </a:path>
            </a:pathLst>
          </a:custGeom>
          <a:solidFill>
            <a:schemeClr val="accent3">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3" name="Shape 48629">
            <a:extLst>
              <a:ext uri="{FF2B5EF4-FFF2-40B4-BE49-F238E27FC236}">
                <a16:creationId xmlns:a16="http://schemas.microsoft.com/office/drawing/2014/main" id="{4DCB2509-4177-944D-8E78-1712474C5F6E}"/>
              </a:ext>
            </a:extLst>
          </p:cNvPr>
          <p:cNvSpPr/>
          <p:nvPr/>
        </p:nvSpPr>
        <p:spPr>
          <a:xfrm>
            <a:off x="6756909" y="1774153"/>
            <a:ext cx="992003" cy="992004"/>
          </a:xfrm>
          <a:custGeom>
            <a:avLst/>
            <a:gdLst/>
            <a:ahLst/>
            <a:cxnLst>
              <a:cxn ang="0">
                <a:pos x="wd2" y="hd2"/>
              </a:cxn>
              <a:cxn ang="5400000">
                <a:pos x="wd2" y="hd2"/>
              </a:cxn>
              <a:cxn ang="10800000">
                <a:pos x="wd2" y="hd2"/>
              </a:cxn>
              <a:cxn ang="16200000">
                <a:pos x="wd2" y="hd2"/>
              </a:cxn>
            </a:cxnLst>
            <a:rect l="0" t="0" r="r" b="b"/>
            <a:pathLst>
              <a:path w="21600" h="21600" extrusionOk="0">
                <a:moveTo>
                  <a:pt x="18002" y="21600"/>
                </a:moveTo>
                <a:lnTo>
                  <a:pt x="0" y="3598"/>
                </a:lnTo>
                <a:lnTo>
                  <a:pt x="3598" y="0"/>
                </a:lnTo>
                <a:lnTo>
                  <a:pt x="21600" y="18002"/>
                </a:lnTo>
                <a:close/>
              </a:path>
            </a:pathLst>
          </a:custGeom>
          <a:solidFill>
            <a:schemeClr val="accent1">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9" name="TextBox 48">
            <a:extLst>
              <a:ext uri="{FF2B5EF4-FFF2-40B4-BE49-F238E27FC236}">
                <a16:creationId xmlns:a16="http://schemas.microsoft.com/office/drawing/2014/main" id="{028B690F-69A2-B742-8F7D-851C27BA0F73}"/>
              </a:ext>
            </a:extLst>
          </p:cNvPr>
          <p:cNvSpPr txBox="1"/>
          <p:nvPr/>
        </p:nvSpPr>
        <p:spPr>
          <a:xfrm>
            <a:off x="8605783" y="1903678"/>
            <a:ext cx="3185883" cy="759182"/>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a:t>
            </a:r>
          </a:p>
        </p:txBody>
      </p:sp>
      <p:sp>
        <p:nvSpPr>
          <p:cNvPr id="50" name="TextBox 49">
            <a:extLst>
              <a:ext uri="{FF2B5EF4-FFF2-40B4-BE49-F238E27FC236}">
                <a16:creationId xmlns:a16="http://schemas.microsoft.com/office/drawing/2014/main" id="{C283B99E-399F-0F40-B788-F6AEAF6436F3}"/>
              </a:ext>
            </a:extLst>
          </p:cNvPr>
          <p:cNvSpPr txBox="1"/>
          <p:nvPr/>
        </p:nvSpPr>
        <p:spPr>
          <a:xfrm>
            <a:off x="8605783" y="1593254"/>
            <a:ext cx="2563522" cy="338554"/>
          </a:xfrm>
          <a:prstGeom prst="rect">
            <a:avLst/>
          </a:prstGeom>
          <a:noFill/>
        </p:spPr>
        <p:txBody>
          <a:bodyPr wrap="none" rtlCol="0" anchor="t">
            <a:spAutoFit/>
          </a:bodyPr>
          <a:lstStyle/>
          <a:p>
            <a:r>
              <a:rPr lang="en-US" sz="1600" b="1" dirty="0">
                <a:solidFill>
                  <a:schemeClr val="accent1">
                    <a:lumMod val="75000"/>
                  </a:schemeClr>
                </a:solidFill>
                <a:latin typeface="Poppins" pitchFamily="2" charset="77"/>
                <a:ea typeface="Lato Light" panose="020F0502020204030203" pitchFamily="34" charset="0"/>
                <a:cs typeface="Poppins" pitchFamily="2" charset="77"/>
              </a:rPr>
              <a:t>STRATEGIC ALIGNMENT</a:t>
            </a:r>
          </a:p>
        </p:txBody>
      </p:sp>
      <p:sp>
        <p:nvSpPr>
          <p:cNvPr id="53" name="TextBox 52">
            <a:extLst>
              <a:ext uri="{FF2B5EF4-FFF2-40B4-BE49-F238E27FC236}">
                <a16:creationId xmlns:a16="http://schemas.microsoft.com/office/drawing/2014/main" id="{D0208032-FEDD-0A43-BC28-E3A3DDDC2817}"/>
              </a:ext>
            </a:extLst>
          </p:cNvPr>
          <p:cNvSpPr txBox="1"/>
          <p:nvPr/>
        </p:nvSpPr>
        <p:spPr>
          <a:xfrm>
            <a:off x="8605783" y="3585256"/>
            <a:ext cx="3185880" cy="759182"/>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a:t>
            </a:r>
          </a:p>
        </p:txBody>
      </p:sp>
      <p:sp>
        <p:nvSpPr>
          <p:cNvPr id="54" name="TextBox 53">
            <a:extLst>
              <a:ext uri="{FF2B5EF4-FFF2-40B4-BE49-F238E27FC236}">
                <a16:creationId xmlns:a16="http://schemas.microsoft.com/office/drawing/2014/main" id="{5EFA15C2-1B9B-764F-9DF2-D43B3FA70C08}"/>
              </a:ext>
            </a:extLst>
          </p:cNvPr>
          <p:cNvSpPr txBox="1"/>
          <p:nvPr/>
        </p:nvSpPr>
        <p:spPr>
          <a:xfrm>
            <a:off x="8605783" y="3274831"/>
            <a:ext cx="2723823" cy="338554"/>
          </a:xfrm>
          <a:prstGeom prst="rect">
            <a:avLst/>
          </a:prstGeom>
          <a:noFill/>
        </p:spPr>
        <p:txBody>
          <a:bodyPr wrap="none" rtlCol="0" anchor="t">
            <a:spAutoFit/>
          </a:bodyPr>
          <a:lstStyle/>
          <a:p>
            <a:r>
              <a:rPr lang="en-US" sz="1600" b="1" dirty="0">
                <a:solidFill>
                  <a:schemeClr val="accent5"/>
                </a:solidFill>
                <a:latin typeface="Poppins" pitchFamily="2" charset="77"/>
                <a:ea typeface="Lato Light" panose="020F0502020204030203" pitchFamily="34" charset="0"/>
                <a:cs typeface="Poppins" pitchFamily="2" charset="77"/>
              </a:rPr>
              <a:t>COST-BENEFIT ANALYSIS</a:t>
            </a:r>
          </a:p>
        </p:txBody>
      </p:sp>
      <p:sp>
        <p:nvSpPr>
          <p:cNvPr id="56" name="TextBox 55">
            <a:extLst>
              <a:ext uri="{FF2B5EF4-FFF2-40B4-BE49-F238E27FC236}">
                <a16:creationId xmlns:a16="http://schemas.microsoft.com/office/drawing/2014/main" id="{87344C45-AD9B-5040-B4DA-D13ED79EB2B9}"/>
              </a:ext>
            </a:extLst>
          </p:cNvPr>
          <p:cNvSpPr txBox="1"/>
          <p:nvPr/>
        </p:nvSpPr>
        <p:spPr>
          <a:xfrm>
            <a:off x="8605783" y="5266831"/>
            <a:ext cx="3185879" cy="1092607"/>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 brief summary of considered alternatives should also be included—one of which should be …</a:t>
            </a:r>
          </a:p>
        </p:txBody>
      </p:sp>
      <p:sp>
        <p:nvSpPr>
          <p:cNvPr id="57" name="TextBox 56">
            <a:extLst>
              <a:ext uri="{FF2B5EF4-FFF2-40B4-BE49-F238E27FC236}">
                <a16:creationId xmlns:a16="http://schemas.microsoft.com/office/drawing/2014/main" id="{17E76D96-E04F-C944-85DF-1968E2026A3A}"/>
              </a:ext>
            </a:extLst>
          </p:cNvPr>
          <p:cNvSpPr txBox="1"/>
          <p:nvPr/>
        </p:nvSpPr>
        <p:spPr>
          <a:xfrm>
            <a:off x="8605783" y="4956407"/>
            <a:ext cx="2593980" cy="338554"/>
          </a:xfrm>
          <a:prstGeom prst="rect">
            <a:avLst/>
          </a:prstGeom>
          <a:noFill/>
        </p:spPr>
        <p:txBody>
          <a:bodyPr wrap="none" rtlCol="0" anchor="t">
            <a:spAutoFit/>
          </a:bodyPr>
          <a:lstStyle/>
          <a:p>
            <a:r>
              <a:rPr lang="en-US" sz="1600" b="1" dirty="0">
                <a:solidFill>
                  <a:schemeClr val="accent2"/>
                </a:solidFill>
                <a:latin typeface="Poppins" pitchFamily="2" charset="77"/>
              </a:rPr>
              <a:t>ALTERNATIVE ANALYSIS</a:t>
            </a:r>
          </a:p>
        </p:txBody>
      </p:sp>
      <p:sp>
        <p:nvSpPr>
          <p:cNvPr id="59" name="TextBox 58">
            <a:extLst>
              <a:ext uri="{FF2B5EF4-FFF2-40B4-BE49-F238E27FC236}">
                <a16:creationId xmlns:a16="http://schemas.microsoft.com/office/drawing/2014/main" id="{346D2AD8-28BB-B744-9F3C-B063C8FAD45D}"/>
              </a:ext>
            </a:extLst>
          </p:cNvPr>
          <p:cNvSpPr txBox="1"/>
          <p:nvPr/>
        </p:nvSpPr>
        <p:spPr>
          <a:xfrm>
            <a:off x="254761" y="1903678"/>
            <a:ext cx="3336276" cy="925894"/>
          </a:xfrm>
          <a:prstGeom prst="rect">
            <a:avLst/>
          </a:prstGeom>
          <a:noFill/>
        </p:spPr>
        <p:txBody>
          <a:bodyPr wrap="square" rtlCol="0" anchor="t">
            <a:spAutoFit/>
          </a:bodyPr>
          <a:lstStyle>
            <a:defPPr>
              <a:defRPr lang="en-US"/>
            </a:defPPr>
            <a:lvl1pPr algn="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The business case is a document with which approval is granted or denied to move forward with the creation of a project.  Therefore, the document should receive approval or disapproval from its executive </a:t>
            </a:r>
            <a:r>
              <a:rPr lang="en-US" sz="1200"/>
              <a:t>review board</a:t>
            </a:r>
            <a:endParaRPr lang="en-US" sz="1200" dirty="0"/>
          </a:p>
        </p:txBody>
      </p:sp>
      <p:sp>
        <p:nvSpPr>
          <p:cNvPr id="60" name="TextBox 59">
            <a:extLst>
              <a:ext uri="{FF2B5EF4-FFF2-40B4-BE49-F238E27FC236}">
                <a16:creationId xmlns:a16="http://schemas.microsoft.com/office/drawing/2014/main" id="{3B79ADDC-D1CD-344E-864A-9509AC1BCC93}"/>
              </a:ext>
            </a:extLst>
          </p:cNvPr>
          <p:cNvSpPr txBox="1"/>
          <p:nvPr/>
        </p:nvSpPr>
        <p:spPr>
          <a:xfrm>
            <a:off x="2308671" y="1593254"/>
            <a:ext cx="1282722" cy="338554"/>
          </a:xfrm>
          <a:prstGeom prst="rect">
            <a:avLst/>
          </a:prstGeom>
          <a:noFill/>
        </p:spPr>
        <p:txBody>
          <a:bodyPr wrap="none" rtlCol="0" anchor="t">
            <a:spAutoFit/>
          </a:bodyPr>
          <a:lstStyle/>
          <a:p>
            <a:pPr algn="r"/>
            <a:r>
              <a:rPr lang="en-US" sz="1600" b="1" dirty="0" err="1">
                <a:solidFill>
                  <a:schemeClr val="accent4"/>
                </a:solidFill>
                <a:latin typeface="Poppins" pitchFamily="2" charset="77"/>
                <a:ea typeface="Lato Light" panose="020F0502020204030203" pitchFamily="34" charset="0"/>
                <a:cs typeface="Poppins" pitchFamily="2" charset="77"/>
              </a:rPr>
              <a:t>APROVALS</a:t>
            </a:r>
            <a:endParaRPr lang="en-US" sz="1600" b="1" dirty="0">
              <a:solidFill>
                <a:schemeClr val="accent4"/>
              </a:solidFill>
              <a:latin typeface="Poppins" pitchFamily="2" charset="77"/>
              <a:ea typeface="Lato Light" panose="020F0502020204030203" pitchFamily="34" charset="0"/>
              <a:cs typeface="Poppins" pitchFamily="2" charset="77"/>
            </a:endParaRPr>
          </a:p>
        </p:txBody>
      </p:sp>
      <p:sp>
        <p:nvSpPr>
          <p:cNvPr id="62" name="TextBox 61">
            <a:extLst>
              <a:ext uri="{FF2B5EF4-FFF2-40B4-BE49-F238E27FC236}">
                <a16:creationId xmlns:a16="http://schemas.microsoft.com/office/drawing/2014/main" id="{71D64D6D-2AB3-B348-8E55-4183DC91CCD2}"/>
              </a:ext>
            </a:extLst>
          </p:cNvPr>
          <p:cNvSpPr txBox="1"/>
          <p:nvPr/>
        </p:nvSpPr>
        <p:spPr>
          <a:xfrm>
            <a:off x="254761" y="3585255"/>
            <a:ext cx="3336276" cy="925894"/>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r"/>
            <a:r>
              <a:rPr lang="en-US" sz="1200" dirty="0"/>
              <a:t>This section summarizes the approach for how the project will address the business problem.  This section should also describe how desirable results will be achieved by moving forward with the project</a:t>
            </a:r>
          </a:p>
        </p:txBody>
      </p:sp>
      <p:sp>
        <p:nvSpPr>
          <p:cNvPr id="63" name="TextBox 62">
            <a:extLst>
              <a:ext uri="{FF2B5EF4-FFF2-40B4-BE49-F238E27FC236}">
                <a16:creationId xmlns:a16="http://schemas.microsoft.com/office/drawing/2014/main" id="{68D6235D-B259-A04F-A6BF-43586BFD8226}"/>
              </a:ext>
            </a:extLst>
          </p:cNvPr>
          <p:cNvSpPr txBox="1"/>
          <p:nvPr/>
        </p:nvSpPr>
        <p:spPr>
          <a:xfrm>
            <a:off x="1402973" y="3274831"/>
            <a:ext cx="2188420" cy="338554"/>
          </a:xfrm>
          <a:prstGeom prst="rect">
            <a:avLst/>
          </a:prstGeom>
          <a:noFill/>
        </p:spPr>
        <p:txBody>
          <a:bodyPr wrap="none" rtlCol="0" anchor="t">
            <a:spAutoFit/>
          </a:bodyPr>
          <a:lstStyle/>
          <a:p>
            <a:pPr algn="r"/>
            <a:r>
              <a:rPr lang="en-US" sz="1600" b="1" dirty="0">
                <a:solidFill>
                  <a:schemeClr val="accent4">
                    <a:lumMod val="75000"/>
                  </a:schemeClr>
                </a:solidFill>
                <a:latin typeface="Poppins" pitchFamily="2" charset="77"/>
                <a:ea typeface="Lato Light" panose="020F0502020204030203" pitchFamily="34" charset="0"/>
                <a:cs typeface="Poppins" pitchFamily="2" charset="77"/>
              </a:rPr>
              <a:t>RECOMMENDATION</a:t>
            </a:r>
          </a:p>
        </p:txBody>
      </p:sp>
      <p:sp>
        <p:nvSpPr>
          <p:cNvPr id="65" name="TextBox 64">
            <a:extLst>
              <a:ext uri="{FF2B5EF4-FFF2-40B4-BE49-F238E27FC236}">
                <a16:creationId xmlns:a16="http://schemas.microsoft.com/office/drawing/2014/main" id="{9E250BF4-C7EC-3240-B5CA-0F9BAD2E82D7}"/>
              </a:ext>
            </a:extLst>
          </p:cNvPr>
          <p:cNvSpPr txBox="1"/>
          <p:nvPr/>
        </p:nvSpPr>
        <p:spPr>
          <a:xfrm>
            <a:off x="254760" y="5266831"/>
            <a:ext cx="3336277" cy="1092607"/>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r"/>
            <a:r>
              <a:rPr lang="en-US" sz="1200" dirty="0"/>
              <a:t>This section contains an assessment of how difficult it will be for the organization to complete the project. It provides an assessment of the organization's ability to complete the project, an overview of procurement considerations,  …</a:t>
            </a:r>
            <a:endParaRPr lang="de-DE" sz="1200" dirty="0"/>
          </a:p>
        </p:txBody>
      </p:sp>
      <p:sp>
        <p:nvSpPr>
          <p:cNvPr id="66" name="TextBox 65">
            <a:extLst>
              <a:ext uri="{FF2B5EF4-FFF2-40B4-BE49-F238E27FC236}">
                <a16:creationId xmlns:a16="http://schemas.microsoft.com/office/drawing/2014/main" id="{22A4EDC4-651F-B949-86A5-A563BFB8BE4C}"/>
              </a:ext>
            </a:extLst>
          </p:cNvPr>
          <p:cNvSpPr txBox="1"/>
          <p:nvPr/>
        </p:nvSpPr>
        <p:spPr>
          <a:xfrm>
            <a:off x="1863035" y="4956407"/>
            <a:ext cx="1728357" cy="338554"/>
          </a:xfrm>
          <a:prstGeom prst="rect">
            <a:avLst/>
          </a:prstGeom>
          <a:noFill/>
        </p:spPr>
        <p:txBody>
          <a:bodyPr wrap="none" rtlCol="0" anchor="t">
            <a:spAutoFit/>
          </a:bodyPr>
          <a:lstStyle/>
          <a:p>
            <a:pPr algn="r"/>
            <a:r>
              <a:rPr lang="en-US" sz="1600" b="1" dirty="0">
                <a:solidFill>
                  <a:schemeClr val="accent3">
                    <a:lumMod val="75000"/>
                  </a:schemeClr>
                </a:solidFill>
                <a:latin typeface="Poppins" pitchFamily="2" charset="77"/>
              </a:rPr>
              <a:t>ACHIEVABILITY</a:t>
            </a:r>
            <a:endParaRPr lang="en-US" sz="1600" b="1" dirty="0">
              <a:solidFill>
                <a:schemeClr val="accent3">
                  <a:lumMod val="75000"/>
                </a:schemeClr>
              </a:solidFill>
              <a:latin typeface="Poppins" pitchFamily="2" charset="77"/>
              <a:ea typeface="Lato Light" panose="020F0502020204030203" pitchFamily="34" charset="0"/>
              <a:cs typeface="Poppins" pitchFamily="2" charset="77"/>
            </a:endParaRPr>
          </a:p>
        </p:txBody>
      </p:sp>
      <p:sp>
        <p:nvSpPr>
          <p:cNvPr id="78" name="TextBox 77">
            <a:extLst>
              <a:ext uri="{FF2B5EF4-FFF2-40B4-BE49-F238E27FC236}">
                <a16:creationId xmlns:a16="http://schemas.microsoft.com/office/drawing/2014/main" id="{001136E6-5FC0-8E42-8C68-0DDE8854FFD1}"/>
              </a:ext>
            </a:extLst>
          </p:cNvPr>
          <p:cNvSpPr txBox="1"/>
          <p:nvPr/>
        </p:nvSpPr>
        <p:spPr>
          <a:xfrm>
            <a:off x="4899638" y="5823535"/>
            <a:ext cx="2392369" cy="759182"/>
          </a:xfrm>
          <a:prstGeom prst="rect">
            <a:avLst/>
          </a:prstGeom>
          <a:noFill/>
        </p:spPr>
        <p:txBody>
          <a:bodyPr wrap="square" rtlCol="0" anchor="t">
            <a:spAutoFit/>
          </a:bodyPr>
          <a:lstStyle>
            <a:defPPr>
              <a:defRPr lang="en-US"/>
            </a:defPPr>
            <a:lvl1pPr algn="ct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contains an assessment of how difficult it will be for the organization to complete the project.  …</a:t>
            </a:r>
            <a:endParaRPr lang="de-DE" sz="1200" dirty="0"/>
          </a:p>
        </p:txBody>
      </p:sp>
      <p:sp>
        <p:nvSpPr>
          <p:cNvPr id="79" name="TextBox 78">
            <a:extLst>
              <a:ext uri="{FF2B5EF4-FFF2-40B4-BE49-F238E27FC236}">
                <a16:creationId xmlns:a16="http://schemas.microsoft.com/office/drawing/2014/main" id="{50F51696-428D-C64E-9CDD-F5CAF706DA15}"/>
              </a:ext>
            </a:extLst>
          </p:cNvPr>
          <p:cNvSpPr txBox="1"/>
          <p:nvPr/>
        </p:nvSpPr>
        <p:spPr>
          <a:xfrm>
            <a:off x="4843936" y="5466799"/>
            <a:ext cx="2653290" cy="338554"/>
          </a:xfrm>
          <a:prstGeom prst="rect">
            <a:avLst/>
          </a:prstGeom>
          <a:noFill/>
        </p:spPr>
        <p:txBody>
          <a:bodyPr wrap="none" rtlCol="0" anchor="t">
            <a:spAutoFit/>
          </a:bodyPr>
          <a:lstStyle/>
          <a:p>
            <a:pPr algn="ctr"/>
            <a:r>
              <a:rPr lang="en-US" sz="1600" b="1" dirty="0">
                <a:solidFill>
                  <a:schemeClr val="accent3"/>
                </a:solidFill>
                <a:latin typeface="Poppins" pitchFamily="2" charset="77"/>
              </a:rPr>
              <a:t>INVESTMENT APPRAISAL</a:t>
            </a:r>
          </a:p>
        </p:txBody>
      </p:sp>
      <p:sp>
        <p:nvSpPr>
          <p:cNvPr id="81" name="TextBox 80">
            <a:extLst>
              <a:ext uri="{FF2B5EF4-FFF2-40B4-BE49-F238E27FC236}">
                <a16:creationId xmlns:a16="http://schemas.microsoft.com/office/drawing/2014/main" id="{BE922261-0660-2D43-A63C-D613B7E9AB8C}"/>
              </a:ext>
            </a:extLst>
          </p:cNvPr>
          <p:cNvSpPr txBox="1"/>
          <p:nvPr/>
        </p:nvSpPr>
        <p:spPr>
          <a:xfrm>
            <a:off x="4899638" y="468832"/>
            <a:ext cx="2392369" cy="592470"/>
          </a:xfrm>
          <a:prstGeom prst="rect">
            <a:avLst/>
          </a:prstGeom>
          <a:noFill/>
        </p:spPr>
        <p:txBody>
          <a:bodyPr wrap="square" rtlCol="0" anchor="t">
            <a:spAutoFit/>
          </a:bodyPr>
          <a:lstStyle>
            <a:defPPr>
              <a:defRPr lang="en-US"/>
            </a:defPPr>
            <a:lvl1pPr algn="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This section should contain general information on the issues related to the business problem. </a:t>
            </a:r>
            <a:endParaRPr lang="de-DE" sz="1200" dirty="0"/>
          </a:p>
        </p:txBody>
      </p:sp>
      <p:sp>
        <p:nvSpPr>
          <p:cNvPr id="82" name="TextBox 81">
            <a:extLst>
              <a:ext uri="{FF2B5EF4-FFF2-40B4-BE49-F238E27FC236}">
                <a16:creationId xmlns:a16="http://schemas.microsoft.com/office/drawing/2014/main" id="{8035D698-FF37-E443-AFC8-3730BB169D19}"/>
              </a:ext>
            </a:extLst>
          </p:cNvPr>
          <p:cNvSpPr txBox="1"/>
          <p:nvPr/>
        </p:nvSpPr>
        <p:spPr>
          <a:xfrm>
            <a:off x="4890385" y="158408"/>
            <a:ext cx="2411238" cy="338554"/>
          </a:xfrm>
          <a:prstGeom prst="rect">
            <a:avLst/>
          </a:prstGeom>
          <a:noFill/>
        </p:spPr>
        <p:txBody>
          <a:bodyPr wrap="none" rtlCol="0" anchor="t">
            <a:spAutoFit/>
          </a:bodyPr>
          <a:lstStyle/>
          <a:p>
            <a:pPr algn="ctr"/>
            <a:r>
              <a:rPr lang="en-US" sz="1600" b="1" dirty="0">
                <a:solidFill>
                  <a:schemeClr val="accent1"/>
                </a:solidFill>
                <a:latin typeface="Poppins" pitchFamily="2" charset="77"/>
                <a:ea typeface="Lato Light" panose="020F0502020204030203" pitchFamily="34" charset="0"/>
                <a:cs typeface="Poppins" pitchFamily="2" charset="77"/>
              </a:rPr>
              <a:t>EXECUTIVE SUMMARY</a:t>
            </a:r>
          </a:p>
        </p:txBody>
      </p:sp>
      <p:cxnSp>
        <p:nvCxnSpPr>
          <p:cNvPr id="84" name="Straight Connector 83">
            <a:extLst>
              <a:ext uri="{FF2B5EF4-FFF2-40B4-BE49-F238E27FC236}">
                <a16:creationId xmlns:a16="http://schemas.microsoft.com/office/drawing/2014/main" id="{D6223BE2-9DC2-6745-91FC-CF6BED4C5D85}"/>
              </a:ext>
            </a:extLst>
          </p:cNvPr>
          <p:cNvCxnSpPr>
            <a:cxnSpLocks/>
          </p:cNvCxnSpPr>
          <p:nvPr/>
        </p:nvCxnSpPr>
        <p:spPr>
          <a:xfrm>
            <a:off x="3668258" y="1739447"/>
            <a:ext cx="1134047"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108036CC-A1E1-8F4E-846F-60FDFD4570DF}"/>
              </a:ext>
            </a:extLst>
          </p:cNvPr>
          <p:cNvCxnSpPr>
            <a:cxnSpLocks/>
          </p:cNvCxnSpPr>
          <p:nvPr/>
        </p:nvCxnSpPr>
        <p:spPr>
          <a:xfrm>
            <a:off x="4802304" y="1732962"/>
            <a:ext cx="0" cy="488188"/>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C2BA3DDA-3A11-1C4F-8EFB-33981809A081}"/>
              </a:ext>
            </a:extLst>
          </p:cNvPr>
          <p:cNvCxnSpPr>
            <a:cxnSpLocks/>
          </p:cNvCxnSpPr>
          <p:nvPr/>
        </p:nvCxnSpPr>
        <p:spPr>
          <a:xfrm flipH="1">
            <a:off x="7388544" y="1739447"/>
            <a:ext cx="113385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C6B3729-0CF9-A14C-8727-7AC08A36EBB9}"/>
              </a:ext>
            </a:extLst>
          </p:cNvPr>
          <p:cNvCxnSpPr>
            <a:cxnSpLocks/>
          </p:cNvCxnSpPr>
          <p:nvPr/>
        </p:nvCxnSpPr>
        <p:spPr>
          <a:xfrm flipH="1">
            <a:off x="7388544" y="1732962"/>
            <a:ext cx="0" cy="488188"/>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582D2E99-457D-1647-8B5C-EF07D6321147}"/>
              </a:ext>
            </a:extLst>
          </p:cNvPr>
          <p:cNvCxnSpPr>
            <a:cxnSpLocks/>
          </p:cNvCxnSpPr>
          <p:nvPr/>
        </p:nvCxnSpPr>
        <p:spPr>
          <a:xfrm flipV="1">
            <a:off x="3668258" y="5111367"/>
            <a:ext cx="1134047"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556CEFDC-CF4E-8C46-93CC-33B9E6320047}"/>
              </a:ext>
            </a:extLst>
          </p:cNvPr>
          <p:cNvCxnSpPr>
            <a:cxnSpLocks/>
          </p:cNvCxnSpPr>
          <p:nvPr/>
        </p:nvCxnSpPr>
        <p:spPr>
          <a:xfrm flipV="1">
            <a:off x="4802304" y="4628662"/>
            <a:ext cx="0" cy="489204"/>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A3B14830-F3B7-6F47-A73E-33C1F1F02E10}"/>
              </a:ext>
            </a:extLst>
          </p:cNvPr>
          <p:cNvCxnSpPr>
            <a:cxnSpLocks/>
          </p:cNvCxnSpPr>
          <p:nvPr/>
        </p:nvCxnSpPr>
        <p:spPr>
          <a:xfrm flipH="1" flipV="1">
            <a:off x="7388544" y="5111367"/>
            <a:ext cx="113385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274FA9D-F631-854A-85BE-2C321E72EFC3}"/>
              </a:ext>
            </a:extLst>
          </p:cNvPr>
          <p:cNvCxnSpPr>
            <a:cxnSpLocks/>
          </p:cNvCxnSpPr>
          <p:nvPr/>
        </p:nvCxnSpPr>
        <p:spPr>
          <a:xfrm flipH="1" flipV="1">
            <a:off x="7388544" y="4628662"/>
            <a:ext cx="0" cy="489204"/>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FAA7B3E6-417F-764C-BFA2-2D96466C3E0C}"/>
              </a:ext>
            </a:extLst>
          </p:cNvPr>
          <p:cNvCxnSpPr/>
          <p:nvPr/>
        </p:nvCxnSpPr>
        <p:spPr>
          <a:xfrm>
            <a:off x="3668258" y="3429000"/>
            <a:ext cx="624479"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5C50DE15-1CB7-3B42-BE9E-244A33CED72E}"/>
              </a:ext>
            </a:extLst>
          </p:cNvPr>
          <p:cNvCxnSpPr/>
          <p:nvPr/>
        </p:nvCxnSpPr>
        <p:spPr>
          <a:xfrm>
            <a:off x="7878327" y="3429000"/>
            <a:ext cx="624479"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id="{C32C90D2-128A-A04B-9B7E-63376BF21D47}"/>
              </a:ext>
            </a:extLst>
          </p:cNvPr>
          <p:cNvSpPr txBox="1"/>
          <p:nvPr/>
        </p:nvSpPr>
        <p:spPr>
          <a:xfrm>
            <a:off x="4684274" y="2459504"/>
            <a:ext cx="2828271" cy="1938992"/>
          </a:xfrm>
          <a:prstGeom prst="rect">
            <a:avLst/>
          </a:prstGeom>
          <a:noFill/>
        </p:spPr>
        <p:txBody>
          <a:bodyPr wrap="square" rtlCol="0" anchor="ctr">
            <a:spAutoFit/>
          </a:bodyPr>
          <a:lstStyle/>
          <a:p>
            <a:pPr algn="ctr"/>
            <a:r>
              <a:rPr lang="en-US" sz="3000" b="1" dirty="0">
                <a:solidFill>
                  <a:schemeClr val="accent5"/>
                </a:solidFill>
                <a:latin typeface="Poppins" pitchFamily="2" charset="77"/>
                <a:cs typeface="Poppins" pitchFamily="2" charset="77"/>
              </a:rPr>
              <a:t>BUSINESS CASE INFOGRAPHICS</a:t>
            </a:r>
          </a:p>
        </p:txBody>
      </p:sp>
    </p:spTree>
    <p:extLst>
      <p:ext uri="{BB962C8B-B14F-4D97-AF65-F5344CB8AC3E}">
        <p14:creationId xmlns:p14="http://schemas.microsoft.com/office/powerpoint/2010/main" val="2266787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712">
            <a:extLst>
              <a:ext uri="{FF2B5EF4-FFF2-40B4-BE49-F238E27FC236}">
                <a16:creationId xmlns:a16="http://schemas.microsoft.com/office/drawing/2014/main" id="{4CE22545-004F-1B42-920E-E54C76CDEF22}"/>
              </a:ext>
            </a:extLst>
          </p:cNvPr>
          <p:cNvSpPr/>
          <p:nvPr/>
        </p:nvSpPr>
        <p:spPr>
          <a:xfrm rot="16200000">
            <a:off x="3821205" y="1515435"/>
            <a:ext cx="2607361" cy="18705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889" y="0"/>
                </a:lnTo>
                <a:lnTo>
                  <a:pt x="12819" y="0"/>
                </a:lnTo>
                <a:lnTo>
                  <a:pt x="4711" y="0"/>
                </a:lnTo>
                <a:cubicBezTo>
                  <a:pt x="2109" y="0"/>
                  <a:pt x="0" y="2938"/>
                  <a:pt x="0" y="6561"/>
                </a:cubicBezTo>
                <a:lnTo>
                  <a:pt x="0" y="9373"/>
                </a:lnTo>
                <a:lnTo>
                  <a:pt x="0" y="15039"/>
                </a:lnTo>
                <a:lnTo>
                  <a:pt x="0" y="21600"/>
                </a:lnTo>
                <a:cubicBezTo>
                  <a:pt x="0" y="21600"/>
                  <a:pt x="4711" y="21600"/>
                  <a:pt x="4711" y="21600"/>
                </a:cubicBezTo>
                <a:lnTo>
                  <a:pt x="8781" y="21600"/>
                </a:lnTo>
                <a:lnTo>
                  <a:pt x="16889" y="21600"/>
                </a:lnTo>
                <a:cubicBezTo>
                  <a:pt x="19491" y="21600"/>
                  <a:pt x="21600" y="18662"/>
                  <a:pt x="21600" y="15039"/>
                </a:cubicBezTo>
                <a:lnTo>
                  <a:pt x="21600" y="12227"/>
                </a:lnTo>
                <a:lnTo>
                  <a:pt x="21600" y="6561"/>
                </a:lnTo>
                <a:lnTo>
                  <a:pt x="21600" y="0"/>
                </a:lnTo>
                <a:close/>
              </a:path>
            </a:pathLst>
          </a:custGeom>
          <a:solidFill>
            <a:schemeClr val="accent1"/>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endParaRPr sz="5625" dirty="0">
              <a:latin typeface="Lato Light" panose="020F0502020204030203" pitchFamily="34" charset="0"/>
            </a:endParaRPr>
          </a:p>
        </p:txBody>
      </p:sp>
      <p:sp>
        <p:nvSpPr>
          <p:cNvPr id="4" name="Shape 1713">
            <a:extLst>
              <a:ext uri="{FF2B5EF4-FFF2-40B4-BE49-F238E27FC236}">
                <a16:creationId xmlns:a16="http://schemas.microsoft.com/office/drawing/2014/main" id="{86169782-85F0-C84E-8794-DA45CF6F2C0B}"/>
              </a:ext>
            </a:extLst>
          </p:cNvPr>
          <p:cNvSpPr/>
          <p:nvPr/>
        </p:nvSpPr>
        <p:spPr>
          <a:xfrm>
            <a:off x="6159502" y="1883828"/>
            <a:ext cx="2607361" cy="18705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889" y="0"/>
                </a:lnTo>
                <a:lnTo>
                  <a:pt x="12819" y="0"/>
                </a:lnTo>
                <a:lnTo>
                  <a:pt x="4711" y="0"/>
                </a:lnTo>
                <a:cubicBezTo>
                  <a:pt x="2109" y="0"/>
                  <a:pt x="0" y="2938"/>
                  <a:pt x="0" y="6561"/>
                </a:cubicBezTo>
                <a:lnTo>
                  <a:pt x="0" y="9373"/>
                </a:lnTo>
                <a:lnTo>
                  <a:pt x="0" y="15039"/>
                </a:lnTo>
                <a:lnTo>
                  <a:pt x="0" y="21600"/>
                </a:lnTo>
                <a:cubicBezTo>
                  <a:pt x="0" y="21600"/>
                  <a:pt x="4711" y="21600"/>
                  <a:pt x="4711" y="21600"/>
                </a:cubicBezTo>
                <a:lnTo>
                  <a:pt x="8781" y="21600"/>
                </a:lnTo>
                <a:lnTo>
                  <a:pt x="16889" y="21600"/>
                </a:lnTo>
                <a:cubicBezTo>
                  <a:pt x="19491" y="21600"/>
                  <a:pt x="21600" y="18662"/>
                  <a:pt x="21600" y="15039"/>
                </a:cubicBezTo>
                <a:lnTo>
                  <a:pt x="21600" y="12227"/>
                </a:lnTo>
                <a:lnTo>
                  <a:pt x="21600" y="6561"/>
                </a:lnTo>
                <a:lnTo>
                  <a:pt x="21600" y="0"/>
                </a:lnTo>
                <a:close/>
              </a:path>
            </a:pathLst>
          </a:custGeom>
          <a:solidFill>
            <a:schemeClr val="accent2"/>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endParaRPr sz="5625" dirty="0">
              <a:latin typeface="Lato Light" panose="020F0502020204030203" pitchFamily="34" charset="0"/>
            </a:endParaRPr>
          </a:p>
        </p:txBody>
      </p:sp>
      <p:sp>
        <p:nvSpPr>
          <p:cNvPr id="5" name="Shape 1714">
            <a:extLst>
              <a:ext uri="{FF2B5EF4-FFF2-40B4-BE49-F238E27FC236}">
                <a16:creationId xmlns:a16="http://schemas.microsoft.com/office/drawing/2014/main" id="{C31783F3-44A2-5648-B53C-85E443563490}"/>
              </a:ext>
            </a:extLst>
          </p:cNvPr>
          <p:cNvSpPr/>
          <p:nvPr/>
        </p:nvSpPr>
        <p:spPr>
          <a:xfrm>
            <a:off x="3452813" y="3869639"/>
            <a:ext cx="2607360" cy="18705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889" y="0"/>
                </a:lnTo>
                <a:lnTo>
                  <a:pt x="12819" y="0"/>
                </a:lnTo>
                <a:lnTo>
                  <a:pt x="4711" y="0"/>
                </a:lnTo>
                <a:cubicBezTo>
                  <a:pt x="2109" y="0"/>
                  <a:pt x="0" y="2938"/>
                  <a:pt x="0" y="6561"/>
                </a:cubicBezTo>
                <a:lnTo>
                  <a:pt x="0" y="9373"/>
                </a:lnTo>
                <a:lnTo>
                  <a:pt x="0" y="15039"/>
                </a:lnTo>
                <a:lnTo>
                  <a:pt x="0" y="21600"/>
                </a:lnTo>
                <a:cubicBezTo>
                  <a:pt x="0" y="21600"/>
                  <a:pt x="4711" y="21600"/>
                  <a:pt x="4711" y="21600"/>
                </a:cubicBezTo>
                <a:lnTo>
                  <a:pt x="8781" y="21600"/>
                </a:lnTo>
                <a:lnTo>
                  <a:pt x="16889" y="21600"/>
                </a:lnTo>
                <a:cubicBezTo>
                  <a:pt x="19491" y="21600"/>
                  <a:pt x="21600" y="18662"/>
                  <a:pt x="21600" y="15039"/>
                </a:cubicBezTo>
                <a:lnTo>
                  <a:pt x="21600" y="12227"/>
                </a:lnTo>
                <a:lnTo>
                  <a:pt x="21600" y="6561"/>
                </a:lnTo>
                <a:lnTo>
                  <a:pt x="21600" y="0"/>
                </a:lnTo>
                <a:close/>
              </a:path>
            </a:pathLst>
          </a:custGeom>
          <a:solidFill>
            <a:schemeClr val="accent4"/>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endParaRPr sz="5625" dirty="0">
              <a:latin typeface="Lato Light" panose="020F0502020204030203" pitchFamily="34" charset="0"/>
            </a:endParaRPr>
          </a:p>
        </p:txBody>
      </p:sp>
      <p:sp>
        <p:nvSpPr>
          <p:cNvPr id="6" name="Shape 1715">
            <a:extLst>
              <a:ext uri="{FF2B5EF4-FFF2-40B4-BE49-F238E27FC236}">
                <a16:creationId xmlns:a16="http://schemas.microsoft.com/office/drawing/2014/main" id="{27DC8A38-331B-DF42-9C28-6A59E55FCD08}"/>
              </a:ext>
            </a:extLst>
          </p:cNvPr>
          <p:cNvSpPr/>
          <p:nvPr/>
        </p:nvSpPr>
        <p:spPr>
          <a:xfrm rot="16200000">
            <a:off x="5791109" y="4238031"/>
            <a:ext cx="2607361" cy="18705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889" y="0"/>
                </a:lnTo>
                <a:lnTo>
                  <a:pt x="12819" y="0"/>
                </a:lnTo>
                <a:lnTo>
                  <a:pt x="4711" y="0"/>
                </a:lnTo>
                <a:cubicBezTo>
                  <a:pt x="2109" y="0"/>
                  <a:pt x="0" y="2938"/>
                  <a:pt x="0" y="6561"/>
                </a:cubicBezTo>
                <a:lnTo>
                  <a:pt x="0" y="9373"/>
                </a:lnTo>
                <a:lnTo>
                  <a:pt x="0" y="15039"/>
                </a:lnTo>
                <a:lnTo>
                  <a:pt x="0" y="21600"/>
                </a:lnTo>
                <a:cubicBezTo>
                  <a:pt x="0" y="21600"/>
                  <a:pt x="4711" y="21600"/>
                  <a:pt x="4711" y="21600"/>
                </a:cubicBezTo>
                <a:lnTo>
                  <a:pt x="8781" y="21600"/>
                </a:lnTo>
                <a:lnTo>
                  <a:pt x="16889" y="21600"/>
                </a:lnTo>
                <a:cubicBezTo>
                  <a:pt x="19491" y="21600"/>
                  <a:pt x="21600" y="18662"/>
                  <a:pt x="21600" y="15039"/>
                </a:cubicBezTo>
                <a:lnTo>
                  <a:pt x="21600" y="12227"/>
                </a:lnTo>
                <a:lnTo>
                  <a:pt x="21600" y="6561"/>
                </a:lnTo>
                <a:lnTo>
                  <a:pt x="21600" y="0"/>
                </a:lnTo>
                <a:close/>
              </a:path>
            </a:pathLst>
          </a:custGeom>
          <a:solidFill>
            <a:schemeClr val="accent3"/>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endParaRPr sz="5625" dirty="0">
              <a:latin typeface="Lato Light" panose="020F0502020204030203" pitchFamily="34" charset="0"/>
            </a:endParaRPr>
          </a:p>
        </p:txBody>
      </p:sp>
      <p:sp>
        <p:nvSpPr>
          <p:cNvPr id="9" name="TextBox 8">
            <a:extLst>
              <a:ext uri="{FF2B5EF4-FFF2-40B4-BE49-F238E27FC236}">
                <a16:creationId xmlns:a16="http://schemas.microsoft.com/office/drawing/2014/main" id="{7E58A91C-8910-0E4E-9F94-94FC72ADF8EA}"/>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10" name="TextBox 9">
            <a:extLst>
              <a:ext uri="{FF2B5EF4-FFF2-40B4-BE49-F238E27FC236}">
                <a16:creationId xmlns:a16="http://schemas.microsoft.com/office/drawing/2014/main" id="{14DD9A21-DDA9-384B-9EB5-C0FE36F5D315}"/>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24" name="TextBox 23">
            <a:extLst>
              <a:ext uri="{FF2B5EF4-FFF2-40B4-BE49-F238E27FC236}">
                <a16:creationId xmlns:a16="http://schemas.microsoft.com/office/drawing/2014/main" id="{23765BF1-4923-C044-AAEC-C70786BC1B53}"/>
              </a:ext>
            </a:extLst>
          </p:cNvPr>
          <p:cNvSpPr txBox="1"/>
          <p:nvPr/>
        </p:nvSpPr>
        <p:spPr>
          <a:xfrm>
            <a:off x="8207669" y="4172534"/>
            <a:ext cx="3693179" cy="1759456"/>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  It is essential to quantify the project's financial benefits in the business case as much as possible.  That is usually done in the form of a cost-benefit analysis.  The purpose of this analysis is to illustrate the costs of the project and compare them with the benefits and savings to determine whether it is worth continuing the project.</a:t>
            </a:r>
          </a:p>
        </p:txBody>
      </p:sp>
      <p:sp>
        <p:nvSpPr>
          <p:cNvPr id="25" name="TextBox 24">
            <a:extLst>
              <a:ext uri="{FF2B5EF4-FFF2-40B4-BE49-F238E27FC236}">
                <a16:creationId xmlns:a16="http://schemas.microsoft.com/office/drawing/2014/main" id="{DF400BA2-BF29-8F41-8B74-3DCD53F9B873}"/>
              </a:ext>
            </a:extLst>
          </p:cNvPr>
          <p:cNvSpPr txBox="1"/>
          <p:nvPr/>
        </p:nvSpPr>
        <p:spPr>
          <a:xfrm>
            <a:off x="8918136" y="1073978"/>
            <a:ext cx="2982712" cy="1592744"/>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This section provides an overview of the organization's strategic plans related to the project.  These include the strategic plan, what the plan requires, and how it supports the strategic plan. </a:t>
            </a:r>
          </a:p>
        </p:txBody>
      </p:sp>
      <p:sp>
        <p:nvSpPr>
          <p:cNvPr id="26" name="TextBox 25">
            <a:extLst>
              <a:ext uri="{FF2B5EF4-FFF2-40B4-BE49-F238E27FC236}">
                <a16:creationId xmlns:a16="http://schemas.microsoft.com/office/drawing/2014/main" id="{FFD1FB67-7A5C-974E-84E9-B3183D2C09AF}"/>
              </a:ext>
            </a:extLst>
          </p:cNvPr>
          <p:cNvSpPr txBox="1"/>
          <p:nvPr/>
        </p:nvSpPr>
        <p:spPr>
          <a:xfrm>
            <a:off x="218365" y="4232465"/>
            <a:ext cx="2921383" cy="1592744"/>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one such option, a brief summary of considered alternatives should also be included—one of which should be the status quo, or doing nothing.  The reasons for not selecting the alternatives should also be included.</a:t>
            </a:r>
          </a:p>
        </p:txBody>
      </p:sp>
      <p:sp>
        <p:nvSpPr>
          <p:cNvPr id="27" name="TextBox 26">
            <a:extLst>
              <a:ext uri="{FF2B5EF4-FFF2-40B4-BE49-F238E27FC236}">
                <a16:creationId xmlns:a16="http://schemas.microsoft.com/office/drawing/2014/main" id="{5DDC1814-DBDA-F849-8E10-E18A3C4051E8}"/>
              </a:ext>
            </a:extLst>
          </p:cNvPr>
          <p:cNvSpPr txBox="1"/>
          <p:nvPr/>
        </p:nvSpPr>
        <p:spPr>
          <a:xfrm>
            <a:off x="1096713" y="1288098"/>
            <a:ext cx="2721724" cy="1759456"/>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sections of the business case have been written.  That is because this is just a summary of the details given in the following sections of the document.</a:t>
            </a:r>
            <a:endParaRPr lang="de-DE" sz="1200" dirty="0"/>
          </a:p>
          <a:p>
            <a:endParaRPr lang="en-US" sz="1200" dirty="0"/>
          </a:p>
        </p:txBody>
      </p:sp>
      <p:sp>
        <p:nvSpPr>
          <p:cNvPr id="16" name="TextBox 15">
            <a:extLst>
              <a:ext uri="{FF2B5EF4-FFF2-40B4-BE49-F238E27FC236}">
                <a16:creationId xmlns:a16="http://schemas.microsoft.com/office/drawing/2014/main" id="{A48F770D-C1ED-9147-8835-0381173EF25E}"/>
              </a:ext>
            </a:extLst>
          </p:cNvPr>
          <p:cNvSpPr txBox="1"/>
          <p:nvPr/>
        </p:nvSpPr>
        <p:spPr>
          <a:xfrm>
            <a:off x="6361884" y="5563873"/>
            <a:ext cx="1643399" cy="584775"/>
          </a:xfrm>
          <a:prstGeom prst="rect">
            <a:avLst/>
          </a:prstGeom>
          <a:noFill/>
        </p:spPr>
        <p:txBody>
          <a:bodyPr wrap="none" rtlCol="0" anchor="t">
            <a:spAutoFit/>
          </a:bodyPr>
          <a:lstStyle>
            <a:defPPr>
              <a:defRPr lang="en-US"/>
            </a:defPPr>
            <a:lvl1pPr algn="ctr">
              <a:defRPr sz="1200" b="1">
                <a:solidFill>
                  <a:schemeClr val="bg1"/>
                </a:solidFill>
                <a:latin typeface="Poppins" pitchFamily="2" charset="77"/>
                <a:cs typeface="Poppins" pitchFamily="2" charset="77"/>
              </a:defRPr>
            </a:lvl1pPr>
          </a:lstStyle>
          <a:p>
            <a:r>
              <a:rPr lang="en-US" sz="1600" dirty="0"/>
              <a:t>COST BENEFIT </a:t>
            </a:r>
            <a:br>
              <a:rPr lang="en-US" sz="1600" dirty="0"/>
            </a:br>
            <a:r>
              <a:rPr lang="en-US" sz="1600" dirty="0"/>
              <a:t>ANALYSIS</a:t>
            </a:r>
          </a:p>
        </p:txBody>
      </p:sp>
      <p:sp>
        <p:nvSpPr>
          <p:cNvPr id="28" name="TextBox 27">
            <a:extLst>
              <a:ext uri="{FF2B5EF4-FFF2-40B4-BE49-F238E27FC236}">
                <a16:creationId xmlns:a16="http://schemas.microsoft.com/office/drawing/2014/main" id="{54365699-CB55-4F47-A642-3525FB60B2D0}"/>
              </a:ext>
            </a:extLst>
          </p:cNvPr>
          <p:cNvSpPr txBox="1"/>
          <p:nvPr/>
        </p:nvSpPr>
        <p:spPr>
          <a:xfrm>
            <a:off x="6886237" y="4207232"/>
            <a:ext cx="417101"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3</a:t>
            </a:r>
          </a:p>
        </p:txBody>
      </p:sp>
      <p:sp>
        <p:nvSpPr>
          <p:cNvPr id="14" name="Freeform 13">
            <a:extLst>
              <a:ext uri="{FF2B5EF4-FFF2-40B4-BE49-F238E27FC236}">
                <a16:creationId xmlns:a16="http://schemas.microsoft.com/office/drawing/2014/main" id="{6CA95117-ADAB-9D4C-8E30-CCCDD86E689D}"/>
              </a:ext>
            </a:extLst>
          </p:cNvPr>
          <p:cNvSpPr>
            <a:spLocks noChangeArrowheads="1"/>
          </p:cNvSpPr>
          <p:nvPr/>
        </p:nvSpPr>
        <p:spPr bwMode="auto">
          <a:xfrm>
            <a:off x="6785633" y="4789667"/>
            <a:ext cx="618311" cy="618311"/>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17" name="TextBox 16">
            <a:extLst>
              <a:ext uri="{FF2B5EF4-FFF2-40B4-BE49-F238E27FC236}">
                <a16:creationId xmlns:a16="http://schemas.microsoft.com/office/drawing/2014/main" id="{4592BA68-AF4F-134C-B8E5-947CFA4947ED}"/>
              </a:ext>
            </a:extLst>
          </p:cNvPr>
          <p:cNvSpPr txBox="1"/>
          <p:nvPr/>
        </p:nvSpPr>
        <p:spPr>
          <a:xfrm>
            <a:off x="3962046" y="5205715"/>
            <a:ext cx="1588897" cy="584775"/>
          </a:xfrm>
          <a:prstGeom prst="rect">
            <a:avLst/>
          </a:prstGeom>
          <a:noFill/>
        </p:spPr>
        <p:txBody>
          <a:bodyPr wrap="none" rtlCol="0" anchor="t">
            <a:spAutoFit/>
          </a:bodyPr>
          <a:lstStyle/>
          <a:p>
            <a:pPr algn="ctr"/>
            <a:r>
              <a:rPr lang="en-US" sz="1600" b="1" dirty="0">
                <a:solidFill>
                  <a:schemeClr val="bg1"/>
                </a:solidFill>
                <a:latin typeface="Poppins" pitchFamily="2" charset="77"/>
                <a:cs typeface="Poppins" pitchFamily="2" charset="77"/>
              </a:rPr>
              <a:t>ALTERNATIVE </a:t>
            </a:r>
            <a:br>
              <a:rPr lang="en-US" sz="1600" b="1" dirty="0">
                <a:solidFill>
                  <a:schemeClr val="bg1"/>
                </a:solidFill>
                <a:latin typeface="Poppins" pitchFamily="2" charset="77"/>
                <a:cs typeface="Poppins" pitchFamily="2" charset="77"/>
              </a:rPr>
            </a:br>
            <a:r>
              <a:rPr lang="en-US" sz="1600" b="1" dirty="0">
                <a:solidFill>
                  <a:schemeClr val="bg1"/>
                </a:solidFill>
                <a:latin typeface="Poppins" pitchFamily="2" charset="77"/>
                <a:cs typeface="Poppins" pitchFamily="2" charset="77"/>
              </a:rPr>
              <a:t>ANALYSIS</a:t>
            </a:r>
          </a:p>
        </p:txBody>
      </p:sp>
      <p:sp>
        <p:nvSpPr>
          <p:cNvPr id="33" name="TextBox 32">
            <a:extLst>
              <a:ext uri="{FF2B5EF4-FFF2-40B4-BE49-F238E27FC236}">
                <a16:creationId xmlns:a16="http://schemas.microsoft.com/office/drawing/2014/main" id="{0094B2B9-996A-DC46-9319-126D88E1768E}"/>
              </a:ext>
            </a:extLst>
          </p:cNvPr>
          <p:cNvSpPr txBox="1"/>
          <p:nvPr/>
        </p:nvSpPr>
        <p:spPr>
          <a:xfrm>
            <a:off x="4534317" y="3953316"/>
            <a:ext cx="444352"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4</a:t>
            </a:r>
          </a:p>
        </p:txBody>
      </p:sp>
      <p:sp>
        <p:nvSpPr>
          <p:cNvPr id="15" name="TextBox 14">
            <a:extLst>
              <a:ext uri="{FF2B5EF4-FFF2-40B4-BE49-F238E27FC236}">
                <a16:creationId xmlns:a16="http://schemas.microsoft.com/office/drawing/2014/main" id="{3CA244C8-A6FA-424F-8040-6B87F89A12B4}"/>
              </a:ext>
            </a:extLst>
          </p:cNvPr>
          <p:cNvSpPr txBox="1"/>
          <p:nvPr/>
        </p:nvSpPr>
        <p:spPr>
          <a:xfrm>
            <a:off x="4476310" y="2839163"/>
            <a:ext cx="1297150" cy="584775"/>
          </a:xfrm>
          <a:prstGeom prst="rect">
            <a:avLst/>
          </a:prstGeom>
          <a:noFill/>
        </p:spPr>
        <p:txBody>
          <a:bodyPr wrap="none" rtlCol="0" anchor="t">
            <a:spAutoFit/>
          </a:bodyPr>
          <a:lstStyle/>
          <a:p>
            <a:pPr algn="ctr"/>
            <a:r>
              <a:rPr lang="en-US" sz="1600" b="1" dirty="0">
                <a:solidFill>
                  <a:schemeClr val="bg1"/>
                </a:solidFill>
                <a:latin typeface="Poppins" pitchFamily="2" charset="77"/>
                <a:cs typeface="Poppins" pitchFamily="2" charset="77"/>
              </a:rPr>
              <a:t>EXECUTIVE</a:t>
            </a:r>
          </a:p>
          <a:p>
            <a:pPr algn="ctr"/>
            <a:r>
              <a:rPr lang="en-US" sz="1600" b="1" dirty="0">
                <a:solidFill>
                  <a:schemeClr val="bg1"/>
                </a:solidFill>
                <a:latin typeface="Poppins" pitchFamily="2" charset="77"/>
                <a:cs typeface="Poppins" pitchFamily="2" charset="77"/>
              </a:rPr>
              <a:t>SUMMARY</a:t>
            </a:r>
          </a:p>
        </p:txBody>
      </p:sp>
      <p:sp>
        <p:nvSpPr>
          <p:cNvPr id="30" name="TextBox 29">
            <a:extLst>
              <a:ext uri="{FF2B5EF4-FFF2-40B4-BE49-F238E27FC236}">
                <a16:creationId xmlns:a16="http://schemas.microsoft.com/office/drawing/2014/main" id="{4E46E74B-18E4-B841-9039-329FFD041CF5}"/>
              </a:ext>
            </a:extLst>
          </p:cNvPr>
          <p:cNvSpPr txBox="1"/>
          <p:nvPr/>
        </p:nvSpPr>
        <p:spPr>
          <a:xfrm>
            <a:off x="4960416" y="1493782"/>
            <a:ext cx="328936"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1</a:t>
            </a:r>
          </a:p>
        </p:txBody>
      </p:sp>
      <p:sp>
        <p:nvSpPr>
          <p:cNvPr id="18" name="TextBox 17">
            <a:extLst>
              <a:ext uri="{FF2B5EF4-FFF2-40B4-BE49-F238E27FC236}">
                <a16:creationId xmlns:a16="http://schemas.microsoft.com/office/drawing/2014/main" id="{E27760ED-0591-D14F-B03D-223D4989AE7E}"/>
              </a:ext>
            </a:extLst>
          </p:cNvPr>
          <p:cNvSpPr txBox="1"/>
          <p:nvPr/>
        </p:nvSpPr>
        <p:spPr>
          <a:xfrm>
            <a:off x="6159784" y="3363155"/>
            <a:ext cx="2606803" cy="338554"/>
          </a:xfrm>
          <a:prstGeom prst="rect">
            <a:avLst/>
          </a:prstGeom>
          <a:noFill/>
        </p:spPr>
        <p:txBody>
          <a:bodyPr wrap="none" rtlCol="0" anchor="t">
            <a:spAutoFit/>
          </a:bodyPr>
          <a:lstStyle/>
          <a:p>
            <a:pPr algn="ctr"/>
            <a:r>
              <a:rPr lang="en-US" sz="1600" b="1" dirty="0">
                <a:solidFill>
                  <a:schemeClr val="bg1"/>
                </a:solidFill>
                <a:latin typeface="Poppins" pitchFamily="2" charset="77"/>
                <a:cs typeface="Poppins" pitchFamily="2" charset="77"/>
              </a:rPr>
              <a:t>STRATEGIC  ALIGNMENT</a:t>
            </a:r>
          </a:p>
        </p:txBody>
      </p:sp>
      <p:sp>
        <p:nvSpPr>
          <p:cNvPr id="35" name="TextBox 34">
            <a:extLst>
              <a:ext uri="{FF2B5EF4-FFF2-40B4-BE49-F238E27FC236}">
                <a16:creationId xmlns:a16="http://schemas.microsoft.com/office/drawing/2014/main" id="{B73E013A-441F-A04F-BCF7-6E3965A14E41}"/>
              </a:ext>
            </a:extLst>
          </p:cNvPr>
          <p:cNvSpPr txBox="1"/>
          <p:nvPr/>
        </p:nvSpPr>
        <p:spPr>
          <a:xfrm>
            <a:off x="7201806" y="1959605"/>
            <a:ext cx="404277" cy="553998"/>
          </a:xfrm>
          <a:prstGeom prst="rect">
            <a:avLst/>
          </a:prstGeom>
          <a:noFill/>
        </p:spPr>
        <p:txBody>
          <a:bodyPr wrap="none" rtlCol="0" anchor="ctr">
            <a:spAutoFit/>
          </a:bodyPr>
          <a:lstStyle/>
          <a:p>
            <a:pPr algn="ctr"/>
            <a:r>
              <a:rPr lang="en-US" sz="3000" b="1" dirty="0">
                <a:solidFill>
                  <a:schemeClr val="bg1"/>
                </a:solidFill>
                <a:latin typeface="Poppins" pitchFamily="2" charset="77"/>
                <a:cs typeface="Poppins" pitchFamily="2" charset="77"/>
              </a:rPr>
              <a:t>2</a:t>
            </a:r>
          </a:p>
        </p:txBody>
      </p:sp>
      <p:sp>
        <p:nvSpPr>
          <p:cNvPr id="29" name="Freeform 41">
            <a:extLst>
              <a:ext uri="{FF2B5EF4-FFF2-40B4-BE49-F238E27FC236}">
                <a16:creationId xmlns:a16="http://schemas.microsoft.com/office/drawing/2014/main" id="{F7D5A36E-8CC2-4F87-B1D2-933F8AC071BC}"/>
              </a:ext>
            </a:extLst>
          </p:cNvPr>
          <p:cNvSpPr>
            <a:spLocks noChangeArrowheads="1"/>
          </p:cNvSpPr>
          <p:nvPr/>
        </p:nvSpPr>
        <p:spPr bwMode="auto">
          <a:xfrm>
            <a:off x="4812962" y="2086744"/>
            <a:ext cx="546543" cy="615553"/>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31" name="Freeform 31">
            <a:extLst>
              <a:ext uri="{FF2B5EF4-FFF2-40B4-BE49-F238E27FC236}">
                <a16:creationId xmlns:a16="http://schemas.microsoft.com/office/drawing/2014/main" id="{2E73CD9D-DBFD-483B-9CDC-31521CA4BBAA}"/>
              </a:ext>
            </a:extLst>
          </p:cNvPr>
          <p:cNvSpPr>
            <a:spLocks noChangeArrowheads="1"/>
          </p:cNvSpPr>
          <p:nvPr/>
        </p:nvSpPr>
        <p:spPr bwMode="auto">
          <a:xfrm>
            <a:off x="7019457" y="2483546"/>
            <a:ext cx="768975" cy="76897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2" name="Freeform 91">
            <a:extLst>
              <a:ext uri="{FF2B5EF4-FFF2-40B4-BE49-F238E27FC236}">
                <a16:creationId xmlns:a16="http://schemas.microsoft.com/office/drawing/2014/main" id="{2FB74D24-AFBA-4CB6-8C50-2AF74511B647}"/>
              </a:ext>
            </a:extLst>
          </p:cNvPr>
          <p:cNvSpPr>
            <a:spLocks noChangeArrowheads="1"/>
          </p:cNvSpPr>
          <p:nvPr/>
        </p:nvSpPr>
        <p:spPr bwMode="auto">
          <a:xfrm>
            <a:off x="4453341" y="4522703"/>
            <a:ext cx="719241" cy="683012"/>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3283466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hape 47626">
            <a:extLst>
              <a:ext uri="{FF2B5EF4-FFF2-40B4-BE49-F238E27FC236}">
                <a16:creationId xmlns:a16="http://schemas.microsoft.com/office/drawing/2014/main" id="{B5C2AE74-E7A0-F840-9351-5A849AB1B918}"/>
              </a:ext>
            </a:extLst>
          </p:cNvPr>
          <p:cNvSpPr/>
          <p:nvPr/>
        </p:nvSpPr>
        <p:spPr>
          <a:xfrm rot="10800000" flipH="1">
            <a:off x="10398482" y="4309443"/>
            <a:ext cx="727623" cy="3852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4">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8" name="Shape 47627">
            <a:extLst>
              <a:ext uri="{FF2B5EF4-FFF2-40B4-BE49-F238E27FC236}">
                <a16:creationId xmlns:a16="http://schemas.microsoft.com/office/drawing/2014/main" id="{A255F2CA-76B1-434E-A0A5-FC3235841E12}"/>
              </a:ext>
            </a:extLst>
          </p:cNvPr>
          <p:cNvSpPr/>
          <p:nvPr/>
        </p:nvSpPr>
        <p:spPr>
          <a:xfrm rot="10800000">
            <a:off x="5639704" y="3052317"/>
            <a:ext cx="5486400" cy="125712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16179" y="0"/>
                </a:lnTo>
                <a:lnTo>
                  <a:pt x="0" y="0"/>
                </a:ln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1" name="Shape 47644">
            <a:extLst>
              <a:ext uri="{FF2B5EF4-FFF2-40B4-BE49-F238E27FC236}">
                <a16:creationId xmlns:a16="http://schemas.microsoft.com/office/drawing/2014/main" id="{10BE30CF-DF7C-6D47-AC18-3BB49174F48D}"/>
              </a:ext>
            </a:extLst>
          </p:cNvPr>
          <p:cNvSpPr/>
          <p:nvPr/>
        </p:nvSpPr>
        <p:spPr>
          <a:xfrm rot="10800000" flipH="1">
            <a:off x="10398482" y="2527128"/>
            <a:ext cx="727623" cy="3852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2">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2" name="Shape 47645">
            <a:extLst>
              <a:ext uri="{FF2B5EF4-FFF2-40B4-BE49-F238E27FC236}">
                <a16:creationId xmlns:a16="http://schemas.microsoft.com/office/drawing/2014/main" id="{A1DD19AF-4437-F84E-BD6E-B912B2411350}"/>
              </a:ext>
            </a:extLst>
          </p:cNvPr>
          <p:cNvSpPr/>
          <p:nvPr/>
        </p:nvSpPr>
        <p:spPr>
          <a:xfrm rot="10800000">
            <a:off x="5639704" y="1270001"/>
            <a:ext cx="5486400" cy="12571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16179" y="0"/>
                </a:lnTo>
                <a:lnTo>
                  <a:pt x="0" y="0"/>
                </a:ln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5" name="Shape 47617">
            <a:extLst>
              <a:ext uri="{FF2B5EF4-FFF2-40B4-BE49-F238E27FC236}">
                <a16:creationId xmlns:a16="http://schemas.microsoft.com/office/drawing/2014/main" id="{52951C90-2F1E-534A-B72A-5E202AE06651}"/>
              </a:ext>
            </a:extLst>
          </p:cNvPr>
          <p:cNvSpPr/>
          <p:nvPr/>
        </p:nvSpPr>
        <p:spPr>
          <a:xfrm rot="10800000" flipH="1">
            <a:off x="10398482" y="6091756"/>
            <a:ext cx="727623" cy="3852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6">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56" name="Shape 47618">
            <a:extLst>
              <a:ext uri="{FF2B5EF4-FFF2-40B4-BE49-F238E27FC236}">
                <a16:creationId xmlns:a16="http://schemas.microsoft.com/office/drawing/2014/main" id="{684BB475-57BB-0843-B7CA-C4B4DB0868E4}"/>
              </a:ext>
            </a:extLst>
          </p:cNvPr>
          <p:cNvSpPr/>
          <p:nvPr/>
        </p:nvSpPr>
        <p:spPr>
          <a:xfrm rot="10800000">
            <a:off x="5639704" y="4834628"/>
            <a:ext cx="5486400" cy="12571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16179" y="0"/>
                </a:lnTo>
                <a:lnTo>
                  <a:pt x="0" y="0"/>
                </a:lnTo>
                <a:close/>
              </a:path>
            </a:pathLst>
          </a:custGeom>
          <a:solidFill>
            <a:schemeClr val="accent6"/>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9" name="Shape 47635">
            <a:extLst>
              <a:ext uri="{FF2B5EF4-FFF2-40B4-BE49-F238E27FC236}">
                <a16:creationId xmlns:a16="http://schemas.microsoft.com/office/drawing/2014/main" id="{6EF70BEF-5D54-F043-8120-3FC14CD638FC}"/>
              </a:ext>
            </a:extLst>
          </p:cNvPr>
          <p:cNvSpPr/>
          <p:nvPr/>
        </p:nvSpPr>
        <p:spPr>
          <a:xfrm rot="10800000">
            <a:off x="1091297" y="4309443"/>
            <a:ext cx="727623" cy="3852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3">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40" name="Shape 47636">
            <a:extLst>
              <a:ext uri="{FF2B5EF4-FFF2-40B4-BE49-F238E27FC236}">
                <a16:creationId xmlns:a16="http://schemas.microsoft.com/office/drawing/2014/main" id="{4CB975F5-4D10-D141-A509-240DA56DD5CC}"/>
              </a:ext>
            </a:extLst>
          </p:cNvPr>
          <p:cNvSpPr/>
          <p:nvPr/>
        </p:nvSpPr>
        <p:spPr>
          <a:xfrm>
            <a:off x="1091296" y="3052318"/>
            <a:ext cx="5486400" cy="12571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16179" y="0"/>
                </a:lnTo>
                <a:lnTo>
                  <a:pt x="0" y="0"/>
                </a:ln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3" name="Shape 47653">
            <a:extLst>
              <a:ext uri="{FF2B5EF4-FFF2-40B4-BE49-F238E27FC236}">
                <a16:creationId xmlns:a16="http://schemas.microsoft.com/office/drawing/2014/main" id="{63E81952-23E5-2C4F-BD60-1F62CB868D53}"/>
              </a:ext>
            </a:extLst>
          </p:cNvPr>
          <p:cNvSpPr/>
          <p:nvPr/>
        </p:nvSpPr>
        <p:spPr>
          <a:xfrm rot="10800000">
            <a:off x="1091297" y="2527129"/>
            <a:ext cx="727623" cy="3852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1">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4" name="Shape 47654">
            <a:extLst>
              <a:ext uri="{FF2B5EF4-FFF2-40B4-BE49-F238E27FC236}">
                <a16:creationId xmlns:a16="http://schemas.microsoft.com/office/drawing/2014/main" id="{9D100863-AEED-0949-8C4A-80F23469D587}"/>
              </a:ext>
            </a:extLst>
          </p:cNvPr>
          <p:cNvSpPr/>
          <p:nvPr/>
        </p:nvSpPr>
        <p:spPr>
          <a:xfrm>
            <a:off x="1091296" y="1270002"/>
            <a:ext cx="5486400" cy="12571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16179" y="0"/>
                </a:lnTo>
                <a:lnTo>
                  <a:pt x="0" y="0"/>
                </a:ln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5" name="Shape 47662">
            <a:extLst>
              <a:ext uri="{FF2B5EF4-FFF2-40B4-BE49-F238E27FC236}">
                <a16:creationId xmlns:a16="http://schemas.microsoft.com/office/drawing/2014/main" id="{3492D11A-2482-D047-ABEB-1B8F96E86234}"/>
              </a:ext>
            </a:extLst>
          </p:cNvPr>
          <p:cNvSpPr/>
          <p:nvPr/>
        </p:nvSpPr>
        <p:spPr>
          <a:xfrm rot="10800000">
            <a:off x="1091297" y="6091757"/>
            <a:ext cx="727623" cy="3852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6" name="Shape 47663">
            <a:extLst>
              <a:ext uri="{FF2B5EF4-FFF2-40B4-BE49-F238E27FC236}">
                <a16:creationId xmlns:a16="http://schemas.microsoft.com/office/drawing/2014/main" id="{CA53F45F-6145-094C-AD82-16EA4A02969C}"/>
              </a:ext>
            </a:extLst>
          </p:cNvPr>
          <p:cNvSpPr/>
          <p:nvPr/>
        </p:nvSpPr>
        <p:spPr>
          <a:xfrm>
            <a:off x="1091296" y="4834630"/>
            <a:ext cx="5486400" cy="12571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16179" y="0"/>
                </a:lnTo>
                <a:lnTo>
                  <a:pt x="0" y="0"/>
                </a:lnTo>
                <a:close/>
              </a:path>
            </a:pathLst>
          </a:custGeom>
          <a:solidFill>
            <a:schemeClr val="accent5">
              <a:lumMod val="90000"/>
              <a:lumOff val="10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66" name="TextBox 65">
            <a:extLst>
              <a:ext uri="{FF2B5EF4-FFF2-40B4-BE49-F238E27FC236}">
                <a16:creationId xmlns:a16="http://schemas.microsoft.com/office/drawing/2014/main" id="{91875AD2-2755-484A-B3D2-31158B7776B3}"/>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67" name="TextBox 66">
            <a:extLst>
              <a:ext uri="{FF2B5EF4-FFF2-40B4-BE49-F238E27FC236}">
                <a16:creationId xmlns:a16="http://schemas.microsoft.com/office/drawing/2014/main" id="{C283EDA4-4B37-0D45-81FB-87A2EA9CA818}"/>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68" name="TextBox 67">
            <a:extLst>
              <a:ext uri="{FF2B5EF4-FFF2-40B4-BE49-F238E27FC236}">
                <a16:creationId xmlns:a16="http://schemas.microsoft.com/office/drawing/2014/main" id="{4A9135E2-B656-974C-A77D-0225C398E2D7}"/>
              </a:ext>
            </a:extLst>
          </p:cNvPr>
          <p:cNvSpPr txBox="1"/>
          <p:nvPr/>
        </p:nvSpPr>
        <p:spPr>
          <a:xfrm>
            <a:off x="6575511" y="1467161"/>
            <a:ext cx="3641343" cy="338554"/>
          </a:xfrm>
          <a:prstGeom prst="rect">
            <a:avLst/>
          </a:prstGeom>
          <a:noFill/>
        </p:spPr>
        <p:txBody>
          <a:bodyPr wrap="square" rtlCol="0" anchor="b">
            <a:spAutoFit/>
          </a:bodyPr>
          <a:lstStyle/>
          <a:p>
            <a:pPr algn="r"/>
            <a:r>
              <a:rPr lang="en-US" sz="1600" b="1" dirty="0">
                <a:solidFill>
                  <a:schemeClr val="bg1"/>
                </a:solidFill>
                <a:latin typeface="Poppins" pitchFamily="2" charset="77"/>
                <a:cs typeface="Poppins" pitchFamily="2" charset="77"/>
              </a:rPr>
              <a:t>STRATEGIC ALIGNMENT</a:t>
            </a:r>
          </a:p>
        </p:txBody>
      </p:sp>
      <p:sp>
        <p:nvSpPr>
          <p:cNvPr id="69" name="TextBox 68">
            <a:extLst>
              <a:ext uri="{FF2B5EF4-FFF2-40B4-BE49-F238E27FC236}">
                <a16:creationId xmlns:a16="http://schemas.microsoft.com/office/drawing/2014/main" id="{8CAC8DC7-FE54-394E-93BB-D4444DF97796}"/>
              </a:ext>
            </a:extLst>
          </p:cNvPr>
          <p:cNvSpPr txBox="1"/>
          <p:nvPr/>
        </p:nvSpPr>
        <p:spPr>
          <a:xfrm>
            <a:off x="6601237" y="1715039"/>
            <a:ext cx="3639159" cy="592470"/>
          </a:xfrm>
          <a:prstGeom prst="rect">
            <a:avLst/>
          </a:prstGeom>
          <a:noFill/>
        </p:spPr>
        <p:txBody>
          <a:bodyPr wrap="square" rtlCol="0" anchor="t">
            <a:spAutoFit/>
          </a:bodyPr>
          <a:lstStyle>
            <a:defPPr>
              <a:defRPr lang="en-US"/>
            </a:defPPr>
            <a:lvl1pPr>
              <a:lnSpc>
                <a:spcPts val="1313"/>
              </a:lnSpc>
              <a:defRPr sz="900">
                <a:solidFill>
                  <a:schemeClr val="bg1"/>
                </a:solidFill>
                <a:latin typeface="Lato Light" panose="020F0502020204030203" pitchFamily="34" charset="0"/>
                <a:ea typeface="Lato Light" panose="020F0502020204030203" pitchFamily="34" charset="0"/>
                <a:cs typeface="Lato Light" panose="020F0502020204030203" pitchFamily="34" charset="0"/>
              </a:defRPr>
            </a:lvl1pPr>
          </a:lstStyle>
          <a:p>
            <a:pPr algn="r"/>
            <a:r>
              <a:rPr lang="en-US" sz="1200" dirty="0"/>
              <a:t>All projects should support the organization's strategy and strategic plans to add value and maintain executive and organizational support</a:t>
            </a:r>
          </a:p>
        </p:txBody>
      </p:sp>
      <p:sp>
        <p:nvSpPr>
          <p:cNvPr id="77" name="TextBox 76">
            <a:extLst>
              <a:ext uri="{FF2B5EF4-FFF2-40B4-BE49-F238E27FC236}">
                <a16:creationId xmlns:a16="http://schemas.microsoft.com/office/drawing/2014/main" id="{1C519031-24DF-974C-B6FE-D1CD1960B098}"/>
              </a:ext>
            </a:extLst>
          </p:cNvPr>
          <p:cNvSpPr txBox="1"/>
          <p:nvPr/>
        </p:nvSpPr>
        <p:spPr>
          <a:xfrm>
            <a:off x="6575511" y="3245037"/>
            <a:ext cx="3643948" cy="338554"/>
          </a:xfrm>
          <a:prstGeom prst="rect">
            <a:avLst/>
          </a:prstGeom>
          <a:noFill/>
        </p:spPr>
        <p:txBody>
          <a:bodyPr wrap="square" rtlCol="0" anchor="b">
            <a:spAutoFit/>
          </a:bodyPr>
          <a:lstStyle/>
          <a:p>
            <a:pPr algn="r"/>
            <a:r>
              <a:rPr lang="en-US" sz="1600" b="1" dirty="0">
                <a:solidFill>
                  <a:schemeClr val="bg1"/>
                </a:solidFill>
                <a:latin typeface="Poppins" pitchFamily="2" charset="77"/>
                <a:cs typeface="Poppins" pitchFamily="2" charset="77"/>
              </a:rPr>
              <a:t>ALTERNATIVE ANALYSIS</a:t>
            </a:r>
          </a:p>
        </p:txBody>
      </p:sp>
      <p:sp>
        <p:nvSpPr>
          <p:cNvPr id="78" name="TextBox 77">
            <a:extLst>
              <a:ext uri="{FF2B5EF4-FFF2-40B4-BE49-F238E27FC236}">
                <a16:creationId xmlns:a16="http://schemas.microsoft.com/office/drawing/2014/main" id="{2829170F-FEFE-D047-97AF-14B2703FB0DC}"/>
              </a:ext>
            </a:extLst>
          </p:cNvPr>
          <p:cNvSpPr txBox="1"/>
          <p:nvPr/>
        </p:nvSpPr>
        <p:spPr>
          <a:xfrm>
            <a:off x="6577697" y="3588647"/>
            <a:ext cx="3641764" cy="592470"/>
          </a:xfrm>
          <a:prstGeom prst="rect">
            <a:avLst/>
          </a:prstGeom>
          <a:noFill/>
        </p:spPr>
        <p:txBody>
          <a:bodyPr wrap="square" rtlCol="0" anchor="t">
            <a:spAutoFit/>
          </a:bodyPr>
          <a:lstStyle>
            <a:defPPr>
              <a:defRPr lang="en-US"/>
            </a:defPPr>
            <a:lvl1pPr algn="r">
              <a:lnSpc>
                <a:spcPts val="1313"/>
              </a:lnSpc>
              <a:defRPr sz="900">
                <a:solidFill>
                  <a:schemeClr val="bg1"/>
                </a:solidFill>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business problems may be addressed by any number of alternative projects.  While the business case is the result of having selected …</a:t>
            </a:r>
          </a:p>
        </p:txBody>
      </p:sp>
      <p:sp>
        <p:nvSpPr>
          <p:cNvPr id="80" name="TextBox 79">
            <a:extLst>
              <a:ext uri="{FF2B5EF4-FFF2-40B4-BE49-F238E27FC236}">
                <a16:creationId xmlns:a16="http://schemas.microsoft.com/office/drawing/2014/main" id="{53A640F6-2316-0340-B580-59CA72CC6A1A}"/>
              </a:ext>
            </a:extLst>
          </p:cNvPr>
          <p:cNvSpPr txBox="1"/>
          <p:nvPr/>
        </p:nvSpPr>
        <p:spPr>
          <a:xfrm>
            <a:off x="6550321" y="5025109"/>
            <a:ext cx="3666744" cy="338554"/>
          </a:xfrm>
          <a:prstGeom prst="rect">
            <a:avLst/>
          </a:prstGeom>
          <a:noFill/>
        </p:spPr>
        <p:txBody>
          <a:bodyPr wrap="square" rtlCol="0" anchor="b">
            <a:spAutoFit/>
          </a:bodyPr>
          <a:lstStyle/>
          <a:p>
            <a:pPr algn="r"/>
            <a:r>
              <a:rPr lang="en-US" sz="1600" b="1" dirty="0">
                <a:solidFill>
                  <a:schemeClr val="bg1"/>
                </a:solidFill>
                <a:latin typeface="Poppins" pitchFamily="2" charset="77"/>
              </a:rPr>
              <a:t>ACHIEVABILITY</a:t>
            </a:r>
            <a:endParaRPr lang="en-US" sz="1600" b="1" dirty="0">
              <a:solidFill>
                <a:schemeClr val="bg1"/>
              </a:solidFill>
              <a:latin typeface="Poppins" pitchFamily="2" charset="77"/>
              <a:cs typeface="Poppins" pitchFamily="2" charset="77"/>
            </a:endParaRPr>
          </a:p>
        </p:txBody>
      </p:sp>
      <p:sp>
        <p:nvSpPr>
          <p:cNvPr id="81" name="TextBox 80">
            <a:extLst>
              <a:ext uri="{FF2B5EF4-FFF2-40B4-BE49-F238E27FC236}">
                <a16:creationId xmlns:a16="http://schemas.microsoft.com/office/drawing/2014/main" id="{800313E7-121F-C244-B3AE-8869F460808B}"/>
              </a:ext>
            </a:extLst>
          </p:cNvPr>
          <p:cNvSpPr txBox="1"/>
          <p:nvPr/>
        </p:nvSpPr>
        <p:spPr>
          <a:xfrm>
            <a:off x="6552716" y="5368719"/>
            <a:ext cx="3666744" cy="425758"/>
          </a:xfrm>
          <a:prstGeom prst="rect">
            <a:avLst/>
          </a:prstGeom>
          <a:noFill/>
        </p:spPr>
        <p:txBody>
          <a:bodyPr wrap="square" rtlCol="0" anchor="t">
            <a:spAutoFit/>
          </a:bodyPr>
          <a:lstStyle>
            <a:defPPr>
              <a:defRPr lang="en-US"/>
            </a:defPPr>
            <a:lvl1pPr algn="r">
              <a:lnSpc>
                <a:spcPts val="1313"/>
              </a:lnSpc>
              <a:defRPr sz="900">
                <a:solidFill>
                  <a:schemeClr val="bg1"/>
                </a:solidFill>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contains an assessment of how difficult it will be for the organization to complete the project</a:t>
            </a:r>
            <a:endParaRPr lang="de-DE" sz="1200" dirty="0"/>
          </a:p>
        </p:txBody>
      </p:sp>
      <p:sp>
        <p:nvSpPr>
          <p:cNvPr id="83" name="TextBox 82">
            <a:extLst>
              <a:ext uri="{FF2B5EF4-FFF2-40B4-BE49-F238E27FC236}">
                <a16:creationId xmlns:a16="http://schemas.microsoft.com/office/drawing/2014/main" id="{D5A9EE4B-B8D7-4749-BA83-DB94A43F265A}"/>
              </a:ext>
            </a:extLst>
          </p:cNvPr>
          <p:cNvSpPr txBox="1"/>
          <p:nvPr/>
        </p:nvSpPr>
        <p:spPr>
          <a:xfrm>
            <a:off x="1977005" y="1467161"/>
            <a:ext cx="3662699" cy="338554"/>
          </a:xfrm>
          <a:prstGeom prst="rect">
            <a:avLst/>
          </a:prstGeom>
          <a:noFill/>
        </p:spPr>
        <p:txBody>
          <a:bodyPr wrap="square" rtlCol="0" anchor="b">
            <a:spAutoFit/>
          </a:bodyPr>
          <a:lstStyle/>
          <a:p>
            <a:r>
              <a:rPr lang="en-US" sz="1600" b="1" dirty="0">
                <a:solidFill>
                  <a:schemeClr val="bg1"/>
                </a:solidFill>
                <a:latin typeface="Poppins" pitchFamily="2" charset="77"/>
                <a:cs typeface="Poppins" pitchFamily="2" charset="77"/>
              </a:rPr>
              <a:t>EXECUTIVE SUMMARY</a:t>
            </a:r>
          </a:p>
        </p:txBody>
      </p:sp>
      <p:sp>
        <p:nvSpPr>
          <p:cNvPr id="84" name="TextBox 83">
            <a:extLst>
              <a:ext uri="{FF2B5EF4-FFF2-40B4-BE49-F238E27FC236}">
                <a16:creationId xmlns:a16="http://schemas.microsoft.com/office/drawing/2014/main" id="{ACB1D6BA-0483-D441-99C7-5E76FE313E23}"/>
              </a:ext>
            </a:extLst>
          </p:cNvPr>
          <p:cNvSpPr txBox="1"/>
          <p:nvPr/>
        </p:nvSpPr>
        <p:spPr>
          <a:xfrm>
            <a:off x="1974250" y="1757857"/>
            <a:ext cx="3665455" cy="592470"/>
          </a:xfrm>
          <a:prstGeom prst="rect">
            <a:avLst/>
          </a:prstGeom>
          <a:noFill/>
        </p:spPr>
        <p:txBody>
          <a:bodyPr wrap="square" rtlCol="0" anchor="t">
            <a:spAutoFit/>
          </a:bodyPr>
          <a:lstStyle>
            <a:defPPr>
              <a:defRPr lang="en-US"/>
            </a:defPPr>
            <a:lvl1pPr algn="r">
              <a:lnSpc>
                <a:spcPts val="1313"/>
              </a:lnSpc>
              <a:defRPr sz="900">
                <a:solidFill>
                  <a:schemeClr val="bg1"/>
                </a:solidFill>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This section should contain general information on the issues related to the business problem. Usually, this section is the last to be</a:t>
            </a:r>
            <a:endParaRPr lang="de-DE" sz="1200" dirty="0"/>
          </a:p>
        </p:txBody>
      </p:sp>
      <p:sp>
        <p:nvSpPr>
          <p:cNvPr id="86" name="TextBox 85">
            <a:extLst>
              <a:ext uri="{FF2B5EF4-FFF2-40B4-BE49-F238E27FC236}">
                <a16:creationId xmlns:a16="http://schemas.microsoft.com/office/drawing/2014/main" id="{85799A95-ED25-B34F-80C5-E34877278D13}"/>
              </a:ext>
            </a:extLst>
          </p:cNvPr>
          <p:cNvSpPr txBox="1"/>
          <p:nvPr/>
        </p:nvSpPr>
        <p:spPr>
          <a:xfrm>
            <a:off x="1897963" y="3250157"/>
            <a:ext cx="3662699" cy="338554"/>
          </a:xfrm>
          <a:prstGeom prst="rect">
            <a:avLst/>
          </a:prstGeom>
          <a:noFill/>
        </p:spPr>
        <p:txBody>
          <a:bodyPr wrap="square" rtlCol="0" anchor="b">
            <a:spAutoFit/>
          </a:bodyPr>
          <a:lstStyle/>
          <a:p>
            <a:r>
              <a:rPr lang="en-US" sz="1600" b="1" dirty="0">
                <a:solidFill>
                  <a:schemeClr val="bg1"/>
                </a:solidFill>
                <a:latin typeface="Poppins" pitchFamily="2" charset="77"/>
                <a:cs typeface="Poppins" pitchFamily="2" charset="77"/>
              </a:rPr>
              <a:t> COST BENEFIT ANALYSIS</a:t>
            </a:r>
          </a:p>
        </p:txBody>
      </p:sp>
      <p:sp>
        <p:nvSpPr>
          <p:cNvPr id="87" name="TextBox 86">
            <a:extLst>
              <a:ext uri="{FF2B5EF4-FFF2-40B4-BE49-F238E27FC236}">
                <a16:creationId xmlns:a16="http://schemas.microsoft.com/office/drawing/2014/main" id="{026BAD6D-B1C6-8749-8C79-E3DA610E2855}"/>
              </a:ext>
            </a:extLst>
          </p:cNvPr>
          <p:cNvSpPr txBox="1"/>
          <p:nvPr/>
        </p:nvSpPr>
        <p:spPr>
          <a:xfrm>
            <a:off x="1974250" y="3540172"/>
            <a:ext cx="3667431" cy="592470"/>
          </a:xfrm>
          <a:prstGeom prst="rect">
            <a:avLst/>
          </a:prstGeom>
          <a:noFill/>
        </p:spPr>
        <p:txBody>
          <a:bodyPr wrap="square" rtlCol="0" anchor="t">
            <a:spAutoFit/>
          </a:bodyPr>
          <a:lstStyle>
            <a:defPPr>
              <a:defRPr lang="en-US"/>
            </a:defPPr>
            <a:lvl1pPr>
              <a:lnSpc>
                <a:spcPts val="1313"/>
              </a:lnSpc>
              <a:defRPr sz="900">
                <a:solidFill>
                  <a:schemeClr val="bg1"/>
                </a:solidFill>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a:t>
            </a:r>
          </a:p>
        </p:txBody>
      </p:sp>
      <p:sp>
        <p:nvSpPr>
          <p:cNvPr id="89" name="TextBox 88">
            <a:extLst>
              <a:ext uri="{FF2B5EF4-FFF2-40B4-BE49-F238E27FC236}">
                <a16:creationId xmlns:a16="http://schemas.microsoft.com/office/drawing/2014/main" id="{9641FF23-D896-6F4C-8E7C-CC2A5E73E4A9}"/>
              </a:ext>
            </a:extLst>
          </p:cNvPr>
          <p:cNvSpPr txBox="1"/>
          <p:nvPr/>
        </p:nvSpPr>
        <p:spPr>
          <a:xfrm>
            <a:off x="1977005" y="5032470"/>
            <a:ext cx="3662699" cy="338554"/>
          </a:xfrm>
          <a:prstGeom prst="rect">
            <a:avLst/>
          </a:prstGeom>
          <a:noFill/>
        </p:spPr>
        <p:txBody>
          <a:bodyPr wrap="square" rtlCol="0" anchor="b">
            <a:spAutoFit/>
          </a:bodyPr>
          <a:lstStyle/>
          <a:p>
            <a:r>
              <a:rPr lang="en-US" sz="1600" b="1" dirty="0">
                <a:solidFill>
                  <a:schemeClr val="bg1"/>
                </a:solidFill>
                <a:latin typeface="Poppins" pitchFamily="2" charset="77"/>
              </a:rPr>
              <a:t>INVESTMENT APPRAISAL</a:t>
            </a:r>
          </a:p>
        </p:txBody>
      </p:sp>
      <p:sp>
        <p:nvSpPr>
          <p:cNvPr id="90" name="TextBox 89">
            <a:extLst>
              <a:ext uri="{FF2B5EF4-FFF2-40B4-BE49-F238E27FC236}">
                <a16:creationId xmlns:a16="http://schemas.microsoft.com/office/drawing/2014/main" id="{A18B9EEB-36ED-9C47-ABAA-B6391DD20E67}"/>
              </a:ext>
            </a:extLst>
          </p:cNvPr>
          <p:cNvSpPr txBox="1"/>
          <p:nvPr/>
        </p:nvSpPr>
        <p:spPr>
          <a:xfrm>
            <a:off x="1974250" y="5376080"/>
            <a:ext cx="3885189" cy="592470"/>
          </a:xfrm>
          <a:prstGeom prst="rect">
            <a:avLst/>
          </a:prstGeom>
          <a:noFill/>
        </p:spPr>
        <p:txBody>
          <a:bodyPr wrap="square" rtlCol="0" anchor="t">
            <a:spAutoFit/>
          </a:bodyPr>
          <a:lstStyle>
            <a:defPPr>
              <a:defRPr lang="en-US"/>
            </a:defPPr>
            <a:lvl1pPr>
              <a:lnSpc>
                <a:spcPts val="1313"/>
              </a:lnSpc>
              <a:defRPr sz="900">
                <a:solidFill>
                  <a:schemeClr val="bg1"/>
                </a:solidFill>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a methodology that they approve (or even mandate) for assessing the  … </a:t>
            </a:r>
          </a:p>
        </p:txBody>
      </p:sp>
      <p:sp>
        <p:nvSpPr>
          <p:cNvPr id="91" name="Freeform 41">
            <a:extLst>
              <a:ext uri="{FF2B5EF4-FFF2-40B4-BE49-F238E27FC236}">
                <a16:creationId xmlns:a16="http://schemas.microsoft.com/office/drawing/2014/main" id="{FC611B36-F247-AD43-B72F-C084553EDAC5}"/>
              </a:ext>
            </a:extLst>
          </p:cNvPr>
          <p:cNvSpPr>
            <a:spLocks noChangeArrowheads="1"/>
          </p:cNvSpPr>
          <p:nvPr/>
        </p:nvSpPr>
        <p:spPr bwMode="auto">
          <a:xfrm>
            <a:off x="1317032" y="1673537"/>
            <a:ext cx="422275" cy="450056"/>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93" name="Freeform 89">
            <a:extLst>
              <a:ext uri="{FF2B5EF4-FFF2-40B4-BE49-F238E27FC236}">
                <a16:creationId xmlns:a16="http://schemas.microsoft.com/office/drawing/2014/main" id="{A766C009-6401-0547-9967-24C590E15841}"/>
              </a:ext>
            </a:extLst>
          </p:cNvPr>
          <p:cNvSpPr>
            <a:spLocks noChangeArrowheads="1"/>
          </p:cNvSpPr>
          <p:nvPr/>
        </p:nvSpPr>
        <p:spPr bwMode="auto">
          <a:xfrm>
            <a:off x="1302744" y="5297267"/>
            <a:ext cx="450851" cy="337344"/>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34" name="Freeform 31">
            <a:extLst>
              <a:ext uri="{FF2B5EF4-FFF2-40B4-BE49-F238E27FC236}">
                <a16:creationId xmlns:a16="http://schemas.microsoft.com/office/drawing/2014/main" id="{60D6325C-2C3B-4E52-8792-868DA0C9FB14}"/>
              </a:ext>
            </a:extLst>
          </p:cNvPr>
          <p:cNvSpPr>
            <a:spLocks noChangeArrowheads="1"/>
          </p:cNvSpPr>
          <p:nvPr/>
        </p:nvSpPr>
        <p:spPr bwMode="auto">
          <a:xfrm>
            <a:off x="10310506" y="1636349"/>
            <a:ext cx="568633" cy="60926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5" name="Freeform 13">
            <a:extLst>
              <a:ext uri="{FF2B5EF4-FFF2-40B4-BE49-F238E27FC236}">
                <a16:creationId xmlns:a16="http://schemas.microsoft.com/office/drawing/2014/main" id="{8026342E-955A-4A48-8C40-F5A6C305F4FD}"/>
              </a:ext>
            </a:extLst>
          </p:cNvPr>
          <p:cNvSpPr>
            <a:spLocks noChangeArrowheads="1"/>
          </p:cNvSpPr>
          <p:nvPr/>
        </p:nvSpPr>
        <p:spPr bwMode="auto">
          <a:xfrm>
            <a:off x="1302744" y="3476508"/>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36" name="Freeform 91">
            <a:extLst>
              <a:ext uri="{FF2B5EF4-FFF2-40B4-BE49-F238E27FC236}">
                <a16:creationId xmlns:a16="http://schemas.microsoft.com/office/drawing/2014/main" id="{6AEA0310-2C3D-498D-A93A-E28FF92F5891}"/>
              </a:ext>
            </a:extLst>
          </p:cNvPr>
          <p:cNvSpPr>
            <a:spLocks noChangeArrowheads="1"/>
          </p:cNvSpPr>
          <p:nvPr/>
        </p:nvSpPr>
        <p:spPr bwMode="auto">
          <a:xfrm>
            <a:off x="10374512" y="3476508"/>
            <a:ext cx="504627" cy="453496"/>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37" name="Freeform 88">
            <a:extLst>
              <a:ext uri="{FF2B5EF4-FFF2-40B4-BE49-F238E27FC236}">
                <a16:creationId xmlns:a16="http://schemas.microsoft.com/office/drawing/2014/main" id="{29EB6EC4-0316-4E6A-AEAC-314E894445E4}"/>
              </a:ext>
            </a:extLst>
          </p:cNvPr>
          <p:cNvSpPr>
            <a:spLocks noChangeArrowheads="1"/>
          </p:cNvSpPr>
          <p:nvPr/>
        </p:nvSpPr>
        <p:spPr bwMode="auto">
          <a:xfrm>
            <a:off x="10368486" y="5194715"/>
            <a:ext cx="510653" cy="486639"/>
          </a:xfrm>
          <a:custGeom>
            <a:avLst/>
            <a:gdLst>
              <a:gd name="T0" fmla="*/ 0 w 899752"/>
              <a:gd name="T1" fmla="*/ 674688 h 731474"/>
              <a:gd name="T2" fmla="*/ 899752 w 899752"/>
              <a:gd name="T3" fmla="*/ 674688 h 731474"/>
              <a:gd name="T4" fmla="*/ 899752 w 899752"/>
              <a:gd name="T5" fmla="*/ 731474 h 731474"/>
              <a:gd name="T6" fmla="*/ 0 w 899752"/>
              <a:gd name="T7" fmla="*/ 731474 h 731474"/>
              <a:gd name="T8" fmla="*/ 477948 w 899752"/>
              <a:gd name="T9" fmla="*/ 0 h 731474"/>
              <a:gd name="T10" fmla="*/ 646742 w 899752"/>
              <a:gd name="T11" fmla="*/ 0 h 731474"/>
              <a:gd name="T12" fmla="*/ 646742 w 899752"/>
              <a:gd name="T13" fmla="*/ 562219 h 731474"/>
              <a:gd name="T14" fmla="*/ 702886 w 899752"/>
              <a:gd name="T15" fmla="*/ 562219 h 731474"/>
              <a:gd name="T16" fmla="*/ 702886 w 899752"/>
              <a:gd name="T17" fmla="*/ 140465 h 731474"/>
              <a:gd name="T18" fmla="*/ 871680 w 899752"/>
              <a:gd name="T19" fmla="*/ 140465 h 731474"/>
              <a:gd name="T20" fmla="*/ 871680 w 899752"/>
              <a:gd name="T21" fmla="*/ 562219 h 731474"/>
              <a:gd name="T22" fmla="*/ 899752 w 899752"/>
              <a:gd name="T23" fmla="*/ 562219 h 731474"/>
              <a:gd name="T24" fmla="*/ 899752 w 899752"/>
              <a:gd name="T25" fmla="*/ 618765 h 731474"/>
              <a:gd name="T26" fmla="*/ 815176 w 899752"/>
              <a:gd name="T27" fmla="*/ 618765 h 731474"/>
              <a:gd name="T28" fmla="*/ 815176 w 899752"/>
              <a:gd name="T29" fmla="*/ 196651 h 731474"/>
              <a:gd name="T30" fmla="*/ 759031 w 899752"/>
              <a:gd name="T31" fmla="*/ 196651 h 731474"/>
              <a:gd name="T32" fmla="*/ 759031 w 899752"/>
              <a:gd name="T33" fmla="*/ 618765 h 731474"/>
              <a:gd name="T34" fmla="*/ 590597 w 899752"/>
              <a:gd name="T35" fmla="*/ 618765 h 731474"/>
              <a:gd name="T36" fmla="*/ 590597 w 899752"/>
              <a:gd name="T37" fmla="*/ 56186 h 731474"/>
              <a:gd name="T38" fmla="*/ 534093 w 899752"/>
              <a:gd name="T39" fmla="*/ 56186 h 731474"/>
              <a:gd name="T40" fmla="*/ 534093 w 899752"/>
              <a:gd name="T41" fmla="*/ 618765 h 731474"/>
              <a:gd name="T42" fmla="*/ 365659 w 899752"/>
              <a:gd name="T43" fmla="*/ 618765 h 731474"/>
              <a:gd name="T44" fmla="*/ 365659 w 899752"/>
              <a:gd name="T45" fmla="*/ 252837 h 731474"/>
              <a:gd name="T46" fmla="*/ 309155 w 899752"/>
              <a:gd name="T47" fmla="*/ 252837 h 731474"/>
              <a:gd name="T48" fmla="*/ 309155 w 899752"/>
              <a:gd name="T49" fmla="*/ 618765 h 731474"/>
              <a:gd name="T50" fmla="*/ 140721 w 899752"/>
              <a:gd name="T51" fmla="*/ 618765 h 731474"/>
              <a:gd name="T52" fmla="*/ 140721 w 899752"/>
              <a:gd name="T53" fmla="*/ 393661 h 731474"/>
              <a:gd name="T54" fmla="*/ 84217 w 899752"/>
              <a:gd name="T55" fmla="*/ 393661 h 731474"/>
              <a:gd name="T56" fmla="*/ 84217 w 899752"/>
              <a:gd name="T57" fmla="*/ 618765 h 731474"/>
              <a:gd name="T58" fmla="*/ 0 w 899752"/>
              <a:gd name="T59" fmla="*/ 618765 h 731474"/>
              <a:gd name="T60" fmla="*/ 0 w 899752"/>
              <a:gd name="T61" fmla="*/ 562219 h 731474"/>
              <a:gd name="T62" fmla="*/ 28072 w 899752"/>
              <a:gd name="T63" fmla="*/ 562219 h 731474"/>
              <a:gd name="T64" fmla="*/ 28072 w 899752"/>
              <a:gd name="T65" fmla="*/ 337476 h 731474"/>
              <a:gd name="T66" fmla="*/ 196866 w 899752"/>
              <a:gd name="T67" fmla="*/ 337476 h 731474"/>
              <a:gd name="T68" fmla="*/ 196866 w 899752"/>
              <a:gd name="T69" fmla="*/ 562219 h 731474"/>
              <a:gd name="T70" fmla="*/ 253010 w 899752"/>
              <a:gd name="T71" fmla="*/ 562219 h 731474"/>
              <a:gd name="T72" fmla="*/ 253010 w 899752"/>
              <a:gd name="T73" fmla="*/ 196651 h 731474"/>
              <a:gd name="T74" fmla="*/ 421804 w 899752"/>
              <a:gd name="T75" fmla="*/ 196651 h 731474"/>
              <a:gd name="T76" fmla="*/ 421804 w 899752"/>
              <a:gd name="T77" fmla="*/ 562219 h 731474"/>
              <a:gd name="T78" fmla="*/ 477948 w 899752"/>
              <a:gd name="T79" fmla="*/ 562219 h 7314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99752" h="731474">
                <a:moveTo>
                  <a:pt x="0" y="674688"/>
                </a:moveTo>
                <a:lnTo>
                  <a:pt x="899752" y="674688"/>
                </a:lnTo>
                <a:lnTo>
                  <a:pt x="899752" y="731474"/>
                </a:lnTo>
                <a:lnTo>
                  <a:pt x="0" y="731474"/>
                </a:lnTo>
                <a:lnTo>
                  <a:pt x="0" y="674688"/>
                </a:lnTo>
                <a:close/>
                <a:moveTo>
                  <a:pt x="477948" y="0"/>
                </a:moveTo>
                <a:lnTo>
                  <a:pt x="646742" y="0"/>
                </a:lnTo>
                <a:lnTo>
                  <a:pt x="646742" y="562219"/>
                </a:lnTo>
                <a:lnTo>
                  <a:pt x="702886" y="562219"/>
                </a:lnTo>
                <a:lnTo>
                  <a:pt x="702886" y="140465"/>
                </a:lnTo>
                <a:lnTo>
                  <a:pt x="871680" y="140465"/>
                </a:lnTo>
                <a:lnTo>
                  <a:pt x="871680" y="562219"/>
                </a:lnTo>
                <a:lnTo>
                  <a:pt x="899752" y="562219"/>
                </a:lnTo>
                <a:lnTo>
                  <a:pt x="899752" y="618765"/>
                </a:lnTo>
                <a:lnTo>
                  <a:pt x="815176" y="618765"/>
                </a:lnTo>
                <a:lnTo>
                  <a:pt x="815176" y="196651"/>
                </a:lnTo>
                <a:lnTo>
                  <a:pt x="759031" y="196651"/>
                </a:lnTo>
                <a:lnTo>
                  <a:pt x="759031" y="618765"/>
                </a:lnTo>
                <a:lnTo>
                  <a:pt x="590597" y="618765"/>
                </a:lnTo>
                <a:lnTo>
                  <a:pt x="590597" y="56186"/>
                </a:lnTo>
                <a:lnTo>
                  <a:pt x="534093" y="56186"/>
                </a:lnTo>
                <a:lnTo>
                  <a:pt x="534093" y="618765"/>
                </a:lnTo>
                <a:lnTo>
                  <a:pt x="365659" y="618765"/>
                </a:lnTo>
                <a:lnTo>
                  <a:pt x="365659" y="252837"/>
                </a:lnTo>
                <a:lnTo>
                  <a:pt x="309155" y="252837"/>
                </a:lnTo>
                <a:lnTo>
                  <a:pt x="309155" y="618765"/>
                </a:lnTo>
                <a:lnTo>
                  <a:pt x="140721" y="618765"/>
                </a:lnTo>
                <a:lnTo>
                  <a:pt x="140721" y="393661"/>
                </a:lnTo>
                <a:lnTo>
                  <a:pt x="84217" y="393661"/>
                </a:lnTo>
                <a:lnTo>
                  <a:pt x="84217" y="618765"/>
                </a:lnTo>
                <a:lnTo>
                  <a:pt x="0" y="618765"/>
                </a:lnTo>
                <a:lnTo>
                  <a:pt x="0" y="562219"/>
                </a:lnTo>
                <a:lnTo>
                  <a:pt x="28072" y="562219"/>
                </a:lnTo>
                <a:lnTo>
                  <a:pt x="28072" y="337476"/>
                </a:lnTo>
                <a:lnTo>
                  <a:pt x="196866" y="337476"/>
                </a:lnTo>
                <a:lnTo>
                  <a:pt x="196866" y="562219"/>
                </a:lnTo>
                <a:lnTo>
                  <a:pt x="253010" y="562219"/>
                </a:lnTo>
                <a:lnTo>
                  <a:pt x="253010" y="196651"/>
                </a:lnTo>
                <a:lnTo>
                  <a:pt x="421804" y="196651"/>
                </a:lnTo>
                <a:lnTo>
                  <a:pt x="421804" y="562219"/>
                </a:lnTo>
                <a:lnTo>
                  <a:pt x="477948" y="562219"/>
                </a:lnTo>
                <a:lnTo>
                  <a:pt x="477948"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701356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810FA0C1-A887-A448-859C-BCCCC829E2D3}"/>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31" name="TextBox 30">
            <a:extLst>
              <a:ext uri="{FF2B5EF4-FFF2-40B4-BE49-F238E27FC236}">
                <a16:creationId xmlns:a16="http://schemas.microsoft.com/office/drawing/2014/main" id="{9C2DEB01-9C2D-DE4A-99BD-7BAC61A79EB3}"/>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27" name="Shape 21382">
            <a:extLst>
              <a:ext uri="{FF2B5EF4-FFF2-40B4-BE49-F238E27FC236}">
                <a16:creationId xmlns:a16="http://schemas.microsoft.com/office/drawing/2014/main" id="{13A15005-4CAA-C54B-B0A5-92485B2FA7D2}"/>
              </a:ext>
            </a:extLst>
          </p:cNvPr>
          <p:cNvSpPr/>
          <p:nvPr/>
        </p:nvSpPr>
        <p:spPr>
          <a:xfrm>
            <a:off x="6272952" y="1659053"/>
            <a:ext cx="1462193" cy="1924720"/>
          </a:xfrm>
          <a:custGeom>
            <a:avLst/>
            <a:gdLst/>
            <a:ahLst/>
            <a:cxnLst>
              <a:cxn ang="0">
                <a:pos x="wd2" y="hd2"/>
              </a:cxn>
              <a:cxn ang="5400000">
                <a:pos x="wd2" y="hd2"/>
              </a:cxn>
              <a:cxn ang="10800000">
                <a:pos x="wd2" y="hd2"/>
              </a:cxn>
              <a:cxn ang="16200000">
                <a:pos x="wd2" y="hd2"/>
              </a:cxn>
            </a:cxnLst>
            <a:rect l="0" t="0" r="r" b="b"/>
            <a:pathLst>
              <a:path w="21600" h="21600" extrusionOk="0">
                <a:moveTo>
                  <a:pt x="21598" y="7901"/>
                </a:moveTo>
                <a:lnTo>
                  <a:pt x="0" y="0"/>
                </a:lnTo>
                <a:lnTo>
                  <a:pt x="7101" y="16824"/>
                </a:lnTo>
                <a:cubicBezTo>
                  <a:pt x="8552" y="18261"/>
                  <a:pt x="9375" y="19917"/>
                  <a:pt x="9603" y="21600"/>
                </a:cubicBezTo>
                <a:lnTo>
                  <a:pt x="21600" y="7909"/>
                </a:lnTo>
                <a:cubicBezTo>
                  <a:pt x="21600" y="7909"/>
                  <a:pt x="21598" y="7901"/>
                  <a:pt x="21598" y="7901"/>
                </a:cubicBezTo>
                <a:close/>
              </a:path>
            </a:pathLst>
          </a:custGeom>
          <a:solidFill>
            <a:schemeClr val="accent1">
              <a:lumMod val="75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25" name="Shape 21385">
            <a:extLst>
              <a:ext uri="{FF2B5EF4-FFF2-40B4-BE49-F238E27FC236}">
                <a16:creationId xmlns:a16="http://schemas.microsoft.com/office/drawing/2014/main" id="{237F9A21-8DE2-6546-B1A6-6753D9FFCD77}"/>
              </a:ext>
            </a:extLst>
          </p:cNvPr>
          <p:cNvSpPr/>
          <p:nvPr/>
        </p:nvSpPr>
        <p:spPr>
          <a:xfrm>
            <a:off x="6013421" y="4284890"/>
            <a:ext cx="1998191" cy="1269791"/>
          </a:xfrm>
          <a:custGeom>
            <a:avLst/>
            <a:gdLst/>
            <a:ahLst/>
            <a:cxnLst>
              <a:cxn ang="0">
                <a:pos x="wd2" y="hd2"/>
              </a:cxn>
              <a:cxn ang="5400000">
                <a:pos x="wd2" y="hd2"/>
              </a:cxn>
              <a:cxn ang="10800000">
                <a:pos x="wd2" y="hd2"/>
              </a:cxn>
              <a:cxn ang="16200000">
                <a:pos x="wd2" y="hd2"/>
              </a:cxn>
            </a:cxnLst>
            <a:rect l="0" t="0" r="r" b="b"/>
            <a:pathLst>
              <a:path w="21600" h="21600" extrusionOk="0">
                <a:moveTo>
                  <a:pt x="5018" y="2247"/>
                </a:moveTo>
                <a:cubicBezTo>
                  <a:pt x="3451" y="3585"/>
                  <a:pt x="1706" y="4136"/>
                  <a:pt x="0" y="3934"/>
                </a:cubicBezTo>
                <a:lnTo>
                  <a:pt x="10650" y="21600"/>
                </a:lnTo>
                <a:lnTo>
                  <a:pt x="10654" y="21600"/>
                </a:lnTo>
                <a:lnTo>
                  <a:pt x="21600" y="0"/>
                </a:lnTo>
                <a:cubicBezTo>
                  <a:pt x="21600" y="0"/>
                  <a:pt x="5018" y="2247"/>
                  <a:pt x="5018" y="2247"/>
                </a:cubicBezTo>
                <a:close/>
              </a:path>
            </a:pathLst>
          </a:custGeom>
          <a:solidFill>
            <a:schemeClr val="accent2"/>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23" name="Shape 21388">
            <a:extLst>
              <a:ext uri="{FF2B5EF4-FFF2-40B4-BE49-F238E27FC236}">
                <a16:creationId xmlns:a16="http://schemas.microsoft.com/office/drawing/2014/main" id="{046D8153-E79D-6B4A-96D7-0344781BA6E1}"/>
              </a:ext>
            </a:extLst>
          </p:cNvPr>
          <p:cNvSpPr/>
          <p:nvPr/>
        </p:nvSpPr>
        <p:spPr>
          <a:xfrm>
            <a:off x="5189030" y="4147491"/>
            <a:ext cx="1623901" cy="1403059"/>
          </a:xfrm>
          <a:custGeom>
            <a:avLst/>
            <a:gdLst/>
            <a:ahLst/>
            <a:cxnLst>
              <a:cxn ang="0">
                <a:pos x="wd2" y="hd2"/>
              </a:cxn>
              <a:cxn ang="5400000">
                <a:pos x="wd2" y="hd2"/>
              </a:cxn>
              <a:cxn ang="10800000">
                <a:pos x="wd2" y="hd2"/>
              </a:cxn>
              <a:cxn ang="16200000">
                <a:pos x="wd2" y="hd2"/>
              </a:cxn>
            </a:cxnLst>
            <a:rect l="0" t="0" r="r" b="b"/>
            <a:pathLst>
              <a:path w="21600" h="21600" extrusionOk="0">
                <a:moveTo>
                  <a:pt x="3089" y="766"/>
                </a:moveTo>
                <a:cubicBezTo>
                  <a:pt x="2916" y="516"/>
                  <a:pt x="2756" y="260"/>
                  <a:pt x="2602" y="0"/>
                </a:cubicBezTo>
                <a:lnTo>
                  <a:pt x="0" y="21600"/>
                </a:lnTo>
                <a:lnTo>
                  <a:pt x="21600" y="21600"/>
                </a:lnTo>
                <a:lnTo>
                  <a:pt x="7810" y="4777"/>
                </a:lnTo>
                <a:cubicBezTo>
                  <a:pt x="6016" y="3976"/>
                  <a:pt x="4375" y="2633"/>
                  <a:pt x="3089" y="766"/>
                </a:cubicBezTo>
                <a:close/>
              </a:path>
            </a:pathLst>
          </a:custGeom>
          <a:solidFill>
            <a:schemeClr val="accent3"/>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21" name="Shape 21391">
            <a:extLst>
              <a:ext uri="{FF2B5EF4-FFF2-40B4-BE49-F238E27FC236}">
                <a16:creationId xmlns:a16="http://schemas.microsoft.com/office/drawing/2014/main" id="{118C1F0F-4DA6-0246-9E16-70ED209A1F91}"/>
              </a:ext>
            </a:extLst>
          </p:cNvPr>
          <p:cNvSpPr/>
          <p:nvPr/>
        </p:nvSpPr>
        <p:spPr>
          <a:xfrm>
            <a:off x="6685148" y="2559777"/>
            <a:ext cx="1447545" cy="1707911"/>
          </a:xfrm>
          <a:custGeom>
            <a:avLst/>
            <a:gdLst/>
            <a:ahLst/>
            <a:cxnLst>
              <a:cxn ang="0">
                <a:pos x="wd2" y="hd2"/>
              </a:cxn>
              <a:cxn ang="5400000">
                <a:pos x="wd2" y="hd2"/>
              </a:cxn>
              <a:cxn ang="10800000">
                <a:pos x="wd2" y="hd2"/>
              </a:cxn>
              <a:cxn ang="16200000">
                <a:pos x="wd2" y="hd2"/>
              </a:cxn>
            </a:cxnLst>
            <a:rect l="0" t="0" r="r" b="b"/>
            <a:pathLst>
              <a:path w="21600" h="21600" extrusionOk="0">
                <a:moveTo>
                  <a:pt x="16209" y="0"/>
                </a:moveTo>
                <a:lnTo>
                  <a:pt x="3220" y="16537"/>
                </a:lnTo>
                <a:cubicBezTo>
                  <a:pt x="2727" y="18399"/>
                  <a:pt x="1645" y="20160"/>
                  <a:pt x="0" y="21600"/>
                </a:cubicBezTo>
                <a:lnTo>
                  <a:pt x="21597" y="20024"/>
                </a:lnTo>
                <a:lnTo>
                  <a:pt x="21600" y="20021"/>
                </a:lnTo>
                <a:cubicBezTo>
                  <a:pt x="21600" y="20021"/>
                  <a:pt x="16209" y="0"/>
                  <a:pt x="16209" y="0"/>
                </a:cubicBezTo>
                <a:close/>
              </a:path>
            </a:pathLst>
          </a:custGeom>
          <a:solidFill>
            <a:schemeClr val="accent2">
              <a:lumMod val="75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19" name="Shape 21394">
            <a:extLst>
              <a:ext uri="{FF2B5EF4-FFF2-40B4-BE49-F238E27FC236}">
                <a16:creationId xmlns:a16="http://schemas.microsoft.com/office/drawing/2014/main" id="{8200DCDF-E0C8-D74F-8D3E-FA9E163A1891}"/>
              </a:ext>
            </a:extLst>
          </p:cNvPr>
          <p:cNvSpPr/>
          <p:nvPr/>
        </p:nvSpPr>
        <p:spPr>
          <a:xfrm>
            <a:off x="4059310" y="3414700"/>
            <a:ext cx="1220911" cy="19928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7837"/>
                </a:lnTo>
                <a:lnTo>
                  <a:pt x="17915" y="21600"/>
                </a:lnTo>
                <a:lnTo>
                  <a:pt x="21557" y="5597"/>
                </a:lnTo>
                <a:cubicBezTo>
                  <a:pt x="20611" y="3764"/>
                  <a:pt x="20641" y="1802"/>
                  <a:pt x="21600" y="0"/>
                </a:cubicBezTo>
                <a:close/>
              </a:path>
            </a:pathLst>
          </a:custGeom>
          <a:solidFill>
            <a:schemeClr val="accent3">
              <a:lumMod val="75000"/>
            </a:schemeClr>
          </a:solidFill>
          <a:ln w="12700" cap="flat">
            <a:noFill/>
            <a:miter lim="400000"/>
          </a:ln>
          <a:effectLst/>
        </p:spPr>
        <p:txBody>
          <a:bodyPr wrap="square" lIns="26789" tIns="26789" rIns="26789" bIns="26789" numCol="1" anchor="ctr">
            <a:noAutofit/>
          </a:bodyPr>
          <a:lstStyle/>
          <a:p>
            <a:pP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109" dirty="0">
              <a:latin typeface="Lato Light" panose="020F0502020204030203" pitchFamily="34" charset="0"/>
              <a:ea typeface="Lato Light" panose="020F0502020204030203" pitchFamily="34" charset="0"/>
              <a:cs typeface="Lato Light" panose="020F0502020204030203" pitchFamily="34" charset="0"/>
            </a:endParaRPr>
          </a:p>
        </p:txBody>
      </p:sp>
      <p:sp>
        <p:nvSpPr>
          <p:cNvPr id="17" name="Shape 21397">
            <a:extLst>
              <a:ext uri="{FF2B5EF4-FFF2-40B4-BE49-F238E27FC236}">
                <a16:creationId xmlns:a16="http://schemas.microsoft.com/office/drawing/2014/main" id="{A658F94E-4D88-AB47-8B80-78B1EFCC3328}"/>
              </a:ext>
            </a:extLst>
          </p:cNvPr>
          <p:cNvSpPr/>
          <p:nvPr/>
        </p:nvSpPr>
        <p:spPr>
          <a:xfrm>
            <a:off x="4105109" y="2361311"/>
            <a:ext cx="1707196" cy="1584736"/>
          </a:xfrm>
          <a:custGeom>
            <a:avLst/>
            <a:gdLst/>
            <a:ahLst/>
            <a:cxnLst>
              <a:cxn ang="0">
                <a:pos x="wd2" y="hd2"/>
              </a:cxn>
              <a:cxn ang="5400000">
                <a:pos x="wd2" y="hd2"/>
              </a:cxn>
              <a:cxn ang="10800000">
                <a:pos x="wd2" y="hd2"/>
              </a:cxn>
              <a:cxn ang="16200000">
                <a:pos x="wd2" y="hd2"/>
              </a:cxn>
            </a:cxnLst>
            <a:rect l="0" t="0" r="r" b="b"/>
            <a:pathLst>
              <a:path w="21600" h="21600" extrusionOk="0">
                <a:moveTo>
                  <a:pt x="18405" y="8849"/>
                </a:moveTo>
                <a:cubicBezTo>
                  <a:pt x="19391" y="8002"/>
                  <a:pt x="20473" y="7376"/>
                  <a:pt x="21600" y="6961"/>
                </a:cubicBezTo>
                <a:lnTo>
                  <a:pt x="4584" y="0"/>
                </a:lnTo>
                <a:lnTo>
                  <a:pt x="4575" y="4"/>
                </a:lnTo>
                <a:lnTo>
                  <a:pt x="0" y="21600"/>
                </a:lnTo>
                <a:lnTo>
                  <a:pt x="16379" y="11150"/>
                </a:lnTo>
                <a:cubicBezTo>
                  <a:pt x="16940" y="10306"/>
                  <a:pt x="17615" y="9528"/>
                  <a:pt x="18405" y="8849"/>
                </a:cubicBezTo>
                <a:close/>
              </a:path>
            </a:pathLst>
          </a:custGeom>
          <a:solidFill>
            <a:schemeClr val="accent4"/>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15" name="Shape 21400">
            <a:extLst>
              <a:ext uri="{FF2B5EF4-FFF2-40B4-BE49-F238E27FC236}">
                <a16:creationId xmlns:a16="http://schemas.microsoft.com/office/drawing/2014/main" id="{F0895056-8CCA-1C42-AE1E-5FB260ABD11A}"/>
              </a:ext>
            </a:extLst>
          </p:cNvPr>
          <p:cNvSpPr/>
          <p:nvPr/>
        </p:nvSpPr>
        <p:spPr>
          <a:xfrm>
            <a:off x="4624170" y="1582720"/>
            <a:ext cx="1910012" cy="139041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6561" y="11"/>
                </a:lnTo>
                <a:lnTo>
                  <a:pt x="16544" y="0"/>
                </a:lnTo>
                <a:lnTo>
                  <a:pt x="0" y="10944"/>
                </a:lnTo>
                <a:lnTo>
                  <a:pt x="16310" y="19452"/>
                </a:lnTo>
                <a:cubicBezTo>
                  <a:pt x="18166" y="19439"/>
                  <a:pt x="20014" y="20168"/>
                  <a:pt x="21600" y="21600"/>
                </a:cubicBezTo>
                <a:close/>
              </a:path>
            </a:pathLst>
          </a:custGeom>
          <a:solidFill>
            <a:schemeClr val="accent1"/>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35" name="Freeform 41">
            <a:extLst>
              <a:ext uri="{FF2B5EF4-FFF2-40B4-BE49-F238E27FC236}">
                <a16:creationId xmlns:a16="http://schemas.microsoft.com/office/drawing/2014/main" id="{62547006-8B83-CD48-A1CA-823FB5EE900B}"/>
              </a:ext>
            </a:extLst>
          </p:cNvPr>
          <p:cNvSpPr>
            <a:spLocks noChangeArrowheads="1"/>
          </p:cNvSpPr>
          <p:nvPr/>
        </p:nvSpPr>
        <p:spPr bwMode="auto">
          <a:xfrm>
            <a:off x="4591638" y="2802699"/>
            <a:ext cx="367068" cy="391219"/>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37" name="Freeform 88">
            <a:extLst>
              <a:ext uri="{FF2B5EF4-FFF2-40B4-BE49-F238E27FC236}">
                <a16:creationId xmlns:a16="http://schemas.microsoft.com/office/drawing/2014/main" id="{74A9CC21-DAD4-D748-BABD-9F19F70DB1B8}"/>
              </a:ext>
            </a:extLst>
          </p:cNvPr>
          <p:cNvSpPr>
            <a:spLocks noChangeArrowheads="1"/>
          </p:cNvSpPr>
          <p:nvPr/>
        </p:nvSpPr>
        <p:spPr bwMode="auto">
          <a:xfrm>
            <a:off x="5595442" y="4921364"/>
            <a:ext cx="391217" cy="318080"/>
          </a:xfrm>
          <a:custGeom>
            <a:avLst/>
            <a:gdLst>
              <a:gd name="T0" fmla="*/ 0 w 899752"/>
              <a:gd name="T1" fmla="*/ 674688 h 731474"/>
              <a:gd name="T2" fmla="*/ 899752 w 899752"/>
              <a:gd name="T3" fmla="*/ 674688 h 731474"/>
              <a:gd name="T4" fmla="*/ 899752 w 899752"/>
              <a:gd name="T5" fmla="*/ 731474 h 731474"/>
              <a:gd name="T6" fmla="*/ 0 w 899752"/>
              <a:gd name="T7" fmla="*/ 731474 h 731474"/>
              <a:gd name="T8" fmla="*/ 477948 w 899752"/>
              <a:gd name="T9" fmla="*/ 0 h 731474"/>
              <a:gd name="T10" fmla="*/ 646742 w 899752"/>
              <a:gd name="T11" fmla="*/ 0 h 731474"/>
              <a:gd name="T12" fmla="*/ 646742 w 899752"/>
              <a:gd name="T13" fmla="*/ 562219 h 731474"/>
              <a:gd name="T14" fmla="*/ 702886 w 899752"/>
              <a:gd name="T15" fmla="*/ 562219 h 731474"/>
              <a:gd name="T16" fmla="*/ 702886 w 899752"/>
              <a:gd name="T17" fmla="*/ 140465 h 731474"/>
              <a:gd name="T18" fmla="*/ 871680 w 899752"/>
              <a:gd name="T19" fmla="*/ 140465 h 731474"/>
              <a:gd name="T20" fmla="*/ 871680 w 899752"/>
              <a:gd name="T21" fmla="*/ 562219 h 731474"/>
              <a:gd name="T22" fmla="*/ 899752 w 899752"/>
              <a:gd name="T23" fmla="*/ 562219 h 731474"/>
              <a:gd name="T24" fmla="*/ 899752 w 899752"/>
              <a:gd name="T25" fmla="*/ 618765 h 731474"/>
              <a:gd name="T26" fmla="*/ 815176 w 899752"/>
              <a:gd name="T27" fmla="*/ 618765 h 731474"/>
              <a:gd name="T28" fmla="*/ 815176 w 899752"/>
              <a:gd name="T29" fmla="*/ 196651 h 731474"/>
              <a:gd name="T30" fmla="*/ 759031 w 899752"/>
              <a:gd name="T31" fmla="*/ 196651 h 731474"/>
              <a:gd name="T32" fmla="*/ 759031 w 899752"/>
              <a:gd name="T33" fmla="*/ 618765 h 731474"/>
              <a:gd name="T34" fmla="*/ 590597 w 899752"/>
              <a:gd name="T35" fmla="*/ 618765 h 731474"/>
              <a:gd name="T36" fmla="*/ 590597 w 899752"/>
              <a:gd name="T37" fmla="*/ 56186 h 731474"/>
              <a:gd name="T38" fmla="*/ 534093 w 899752"/>
              <a:gd name="T39" fmla="*/ 56186 h 731474"/>
              <a:gd name="T40" fmla="*/ 534093 w 899752"/>
              <a:gd name="T41" fmla="*/ 618765 h 731474"/>
              <a:gd name="T42" fmla="*/ 365659 w 899752"/>
              <a:gd name="T43" fmla="*/ 618765 h 731474"/>
              <a:gd name="T44" fmla="*/ 365659 w 899752"/>
              <a:gd name="T45" fmla="*/ 252837 h 731474"/>
              <a:gd name="T46" fmla="*/ 309155 w 899752"/>
              <a:gd name="T47" fmla="*/ 252837 h 731474"/>
              <a:gd name="T48" fmla="*/ 309155 w 899752"/>
              <a:gd name="T49" fmla="*/ 618765 h 731474"/>
              <a:gd name="T50" fmla="*/ 140721 w 899752"/>
              <a:gd name="T51" fmla="*/ 618765 h 731474"/>
              <a:gd name="T52" fmla="*/ 140721 w 899752"/>
              <a:gd name="T53" fmla="*/ 393661 h 731474"/>
              <a:gd name="T54" fmla="*/ 84217 w 899752"/>
              <a:gd name="T55" fmla="*/ 393661 h 731474"/>
              <a:gd name="T56" fmla="*/ 84217 w 899752"/>
              <a:gd name="T57" fmla="*/ 618765 h 731474"/>
              <a:gd name="T58" fmla="*/ 0 w 899752"/>
              <a:gd name="T59" fmla="*/ 618765 h 731474"/>
              <a:gd name="T60" fmla="*/ 0 w 899752"/>
              <a:gd name="T61" fmla="*/ 562219 h 731474"/>
              <a:gd name="T62" fmla="*/ 28072 w 899752"/>
              <a:gd name="T63" fmla="*/ 562219 h 731474"/>
              <a:gd name="T64" fmla="*/ 28072 w 899752"/>
              <a:gd name="T65" fmla="*/ 337476 h 731474"/>
              <a:gd name="T66" fmla="*/ 196866 w 899752"/>
              <a:gd name="T67" fmla="*/ 337476 h 731474"/>
              <a:gd name="T68" fmla="*/ 196866 w 899752"/>
              <a:gd name="T69" fmla="*/ 562219 h 731474"/>
              <a:gd name="T70" fmla="*/ 253010 w 899752"/>
              <a:gd name="T71" fmla="*/ 562219 h 731474"/>
              <a:gd name="T72" fmla="*/ 253010 w 899752"/>
              <a:gd name="T73" fmla="*/ 196651 h 731474"/>
              <a:gd name="T74" fmla="*/ 421804 w 899752"/>
              <a:gd name="T75" fmla="*/ 196651 h 731474"/>
              <a:gd name="T76" fmla="*/ 421804 w 899752"/>
              <a:gd name="T77" fmla="*/ 562219 h 731474"/>
              <a:gd name="T78" fmla="*/ 477948 w 899752"/>
              <a:gd name="T79" fmla="*/ 562219 h 7314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99752" h="731474">
                <a:moveTo>
                  <a:pt x="0" y="674688"/>
                </a:moveTo>
                <a:lnTo>
                  <a:pt x="899752" y="674688"/>
                </a:lnTo>
                <a:lnTo>
                  <a:pt x="899752" y="731474"/>
                </a:lnTo>
                <a:lnTo>
                  <a:pt x="0" y="731474"/>
                </a:lnTo>
                <a:lnTo>
                  <a:pt x="0" y="674688"/>
                </a:lnTo>
                <a:close/>
                <a:moveTo>
                  <a:pt x="477948" y="0"/>
                </a:moveTo>
                <a:lnTo>
                  <a:pt x="646742" y="0"/>
                </a:lnTo>
                <a:lnTo>
                  <a:pt x="646742" y="562219"/>
                </a:lnTo>
                <a:lnTo>
                  <a:pt x="702886" y="562219"/>
                </a:lnTo>
                <a:lnTo>
                  <a:pt x="702886" y="140465"/>
                </a:lnTo>
                <a:lnTo>
                  <a:pt x="871680" y="140465"/>
                </a:lnTo>
                <a:lnTo>
                  <a:pt x="871680" y="562219"/>
                </a:lnTo>
                <a:lnTo>
                  <a:pt x="899752" y="562219"/>
                </a:lnTo>
                <a:lnTo>
                  <a:pt x="899752" y="618765"/>
                </a:lnTo>
                <a:lnTo>
                  <a:pt x="815176" y="618765"/>
                </a:lnTo>
                <a:lnTo>
                  <a:pt x="815176" y="196651"/>
                </a:lnTo>
                <a:lnTo>
                  <a:pt x="759031" y="196651"/>
                </a:lnTo>
                <a:lnTo>
                  <a:pt x="759031" y="618765"/>
                </a:lnTo>
                <a:lnTo>
                  <a:pt x="590597" y="618765"/>
                </a:lnTo>
                <a:lnTo>
                  <a:pt x="590597" y="56186"/>
                </a:lnTo>
                <a:lnTo>
                  <a:pt x="534093" y="56186"/>
                </a:lnTo>
                <a:lnTo>
                  <a:pt x="534093" y="618765"/>
                </a:lnTo>
                <a:lnTo>
                  <a:pt x="365659" y="618765"/>
                </a:lnTo>
                <a:lnTo>
                  <a:pt x="365659" y="252837"/>
                </a:lnTo>
                <a:lnTo>
                  <a:pt x="309155" y="252837"/>
                </a:lnTo>
                <a:lnTo>
                  <a:pt x="309155" y="618765"/>
                </a:lnTo>
                <a:lnTo>
                  <a:pt x="140721" y="618765"/>
                </a:lnTo>
                <a:lnTo>
                  <a:pt x="140721" y="393661"/>
                </a:lnTo>
                <a:lnTo>
                  <a:pt x="84217" y="393661"/>
                </a:lnTo>
                <a:lnTo>
                  <a:pt x="84217" y="618765"/>
                </a:lnTo>
                <a:lnTo>
                  <a:pt x="0" y="618765"/>
                </a:lnTo>
                <a:lnTo>
                  <a:pt x="0" y="562219"/>
                </a:lnTo>
                <a:lnTo>
                  <a:pt x="28072" y="562219"/>
                </a:lnTo>
                <a:lnTo>
                  <a:pt x="28072" y="337476"/>
                </a:lnTo>
                <a:lnTo>
                  <a:pt x="196866" y="337476"/>
                </a:lnTo>
                <a:lnTo>
                  <a:pt x="196866" y="562219"/>
                </a:lnTo>
                <a:lnTo>
                  <a:pt x="253010" y="562219"/>
                </a:lnTo>
                <a:lnTo>
                  <a:pt x="253010" y="196651"/>
                </a:lnTo>
                <a:lnTo>
                  <a:pt x="421804" y="196651"/>
                </a:lnTo>
                <a:lnTo>
                  <a:pt x="421804" y="562219"/>
                </a:lnTo>
                <a:lnTo>
                  <a:pt x="477948" y="562219"/>
                </a:lnTo>
                <a:lnTo>
                  <a:pt x="477948"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39" name="TextBox 38">
            <a:extLst>
              <a:ext uri="{FF2B5EF4-FFF2-40B4-BE49-F238E27FC236}">
                <a16:creationId xmlns:a16="http://schemas.microsoft.com/office/drawing/2014/main" id="{22933DD3-4A71-2D47-A183-61798CE2CF44}"/>
              </a:ext>
            </a:extLst>
          </p:cNvPr>
          <p:cNvSpPr txBox="1"/>
          <p:nvPr/>
        </p:nvSpPr>
        <p:spPr>
          <a:xfrm>
            <a:off x="6753420" y="1563183"/>
            <a:ext cx="5173971" cy="592470"/>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r"/>
            <a:r>
              <a:rPr lang="en-US" sz="1200" dirty="0"/>
              <a:t>Many consider this to be one of the most critical parts of a business case,                             as it is often the costs or savings generated by a project that receives final approval to continue.  …</a:t>
            </a:r>
          </a:p>
        </p:txBody>
      </p:sp>
      <p:sp>
        <p:nvSpPr>
          <p:cNvPr id="40" name="TextBox 39">
            <a:extLst>
              <a:ext uri="{FF2B5EF4-FFF2-40B4-BE49-F238E27FC236}">
                <a16:creationId xmlns:a16="http://schemas.microsoft.com/office/drawing/2014/main" id="{6FD0982D-CBE6-A147-8AF3-41271F498D18}"/>
              </a:ext>
            </a:extLst>
          </p:cNvPr>
          <p:cNvSpPr txBox="1"/>
          <p:nvPr/>
        </p:nvSpPr>
        <p:spPr>
          <a:xfrm>
            <a:off x="6272951" y="1312645"/>
            <a:ext cx="2648482" cy="338554"/>
          </a:xfrm>
          <a:prstGeom prst="rect">
            <a:avLst/>
          </a:prstGeom>
          <a:noFill/>
        </p:spPr>
        <p:txBody>
          <a:bodyPr wrap="none" rtlCol="0" anchor="ctr">
            <a:spAutoFit/>
          </a:bodyPr>
          <a:lstStyle/>
          <a:p>
            <a:r>
              <a:rPr lang="en-US" sz="1600" b="1" dirty="0">
                <a:solidFill>
                  <a:srgbClr val="003E6C"/>
                </a:solidFill>
                <a:latin typeface="Poppins" pitchFamily="2" charset="77"/>
                <a:ea typeface="Lato Light" panose="020F0502020204030203" pitchFamily="34" charset="0"/>
                <a:cs typeface="Poppins" pitchFamily="2" charset="77"/>
              </a:rPr>
              <a:t>COST BENEFIT ANALYSIS</a:t>
            </a:r>
          </a:p>
        </p:txBody>
      </p:sp>
      <p:sp>
        <p:nvSpPr>
          <p:cNvPr id="43" name="TextBox 42">
            <a:extLst>
              <a:ext uri="{FF2B5EF4-FFF2-40B4-BE49-F238E27FC236}">
                <a16:creationId xmlns:a16="http://schemas.microsoft.com/office/drawing/2014/main" id="{C542B84D-8E46-EB4E-8204-FEEE521211F2}"/>
              </a:ext>
            </a:extLst>
          </p:cNvPr>
          <p:cNvSpPr txBox="1"/>
          <p:nvPr/>
        </p:nvSpPr>
        <p:spPr>
          <a:xfrm>
            <a:off x="8130534" y="2834550"/>
            <a:ext cx="3796857" cy="925894"/>
          </a:xfrm>
          <a:prstGeom prst="rect">
            <a:avLst/>
          </a:prstGeom>
          <a:noFill/>
        </p:spPr>
        <p:txBody>
          <a:bodyPr wrap="square" rtlCol="0" anchor="t">
            <a:spAutoFit/>
          </a:bodyPr>
          <a:lstStyle>
            <a:defPPr>
              <a:defRPr lang="en-US"/>
            </a:defPPr>
            <a:lvl1pPr algn="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All business problems may be addressed by any number of alternative projects.  While the business case is the result of having selected one such option, a brief summary of considered alternatives should also be included … </a:t>
            </a:r>
          </a:p>
        </p:txBody>
      </p:sp>
      <p:sp>
        <p:nvSpPr>
          <p:cNvPr id="44" name="TextBox 43">
            <a:extLst>
              <a:ext uri="{FF2B5EF4-FFF2-40B4-BE49-F238E27FC236}">
                <a16:creationId xmlns:a16="http://schemas.microsoft.com/office/drawing/2014/main" id="{6BE53686-FDFC-CF4D-A228-AC9CB47ED09D}"/>
              </a:ext>
            </a:extLst>
          </p:cNvPr>
          <p:cNvSpPr txBox="1"/>
          <p:nvPr/>
        </p:nvSpPr>
        <p:spPr>
          <a:xfrm>
            <a:off x="7939108" y="2522028"/>
            <a:ext cx="2593980" cy="338554"/>
          </a:xfrm>
          <a:prstGeom prst="rect">
            <a:avLst/>
          </a:prstGeom>
          <a:noFill/>
        </p:spPr>
        <p:txBody>
          <a:bodyPr wrap="none" rtlCol="0" anchor="ctr">
            <a:spAutoFit/>
          </a:bodyPr>
          <a:lstStyle/>
          <a:p>
            <a:r>
              <a:rPr lang="en-US" sz="1600" b="1" dirty="0">
                <a:solidFill>
                  <a:srgbClr val="315D86"/>
                </a:solidFill>
                <a:latin typeface="Poppins" pitchFamily="2" charset="77"/>
                <a:ea typeface="Lato Light" panose="020F0502020204030203" pitchFamily="34" charset="0"/>
                <a:cs typeface="Poppins" pitchFamily="2" charset="77"/>
              </a:rPr>
              <a:t>ALTERNATIVE ANALYSIS</a:t>
            </a:r>
          </a:p>
        </p:txBody>
      </p:sp>
      <p:sp>
        <p:nvSpPr>
          <p:cNvPr id="46" name="TextBox 45">
            <a:extLst>
              <a:ext uri="{FF2B5EF4-FFF2-40B4-BE49-F238E27FC236}">
                <a16:creationId xmlns:a16="http://schemas.microsoft.com/office/drawing/2014/main" id="{EEC4348F-6AA8-E146-84AE-088F12E61F13}"/>
              </a:ext>
            </a:extLst>
          </p:cNvPr>
          <p:cNvSpPr txBox="1"/>
          <p:nvPr/>
        </p:nvSpPr>
        <p:spPr>
          <a:xfrm>
            <a:off x="8048750" y="4595597"/>
            <a:ext cx="3878641" cy="1426031"/>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a methodology that they approve (or even mandate) for assessing the net financial cost or benefit. For larger projects, which will take more than a year, many organizations require you to use a discounted cash flow methodology. They set either Net Present Value (NPV) or Internal Rate of Return (IRR) levels that your project must achieve.</a:t>
            </a:r>
          </a:p>
        </p:txBody>
      </p:sp>
      <p:sp>
        <p:nvSpPr>
          <p:cNvPr id="47" name="TextBox 46">
            <a:extLst>
              <a:ext uri="{FF2B5EF4-FFF2-40B4-BE49-F238E27FC236}">
                <a16:creationId xmlns:a16="http://schemas.microsoft.com/office/drawing/2014/main" id="{4BCB84B3-EABF-7B49-AB53-F01A52677848}"/>
              </a:ext>
            </a:extLst>
          </p:cNvPr>
          <p:cNvSpPr txBox="1"/>
          <p:nvPr/>
        </p:nvSpPr>
        <p:spPr>
          <a:xfrm>
            <a:off x="8038372" y="4325732"/>
            <a:ext cx="2653290" cy="338554"/>
          </a:xfrm>
          <a:prstGeom prst="rect">
            <a:avLst/>
          </a:prstGeom>
          <a:noFill/>
        </p:spPr>
        <p:txBody>
          <a:bodyPr wrap="none" rtlCol="0" anchor="ctr">
            <a:spAutoFit/>
          </a:bodyPr>
          <a:lstStyle/>
          <a:p>
            <a:r>
              <a:rPr lang="en-US" sz="1600" b="1" dirty="0">
                <a:solidFill>
                  <a:schemeClr val="accent2"/>
                </a:solidFill>
                <a:latin typeface="Poppins" pitchFamily="2" charset="77"/>
              </a:rPr>
              <a:t>INVESTMENT APPRAISAL</a:t>
            </a:r>
          </a:p>
        </p:txBody>
      </p:sp>
      <p:sp>
        <p:nvSpPr>
          <p:cNvPr id="49" name="TextBox 48">
            <a:extLst>
              <a:ext uri="{FF2B5EF4-FFF2-40B4-BE49-F238E27FC236}">
                <a16:creationId xmlns:a16="http://schemas.microsoft.com/office/drawing/2014/main" id="{7D039300-7312-014E-A21F-FAD79C1CE82A}"/>
              </a:ext>
            </a:extLst>
          </p:cNvPr>
          <p:cNvSpPr txBox="1"/>
          <p:nvPr/>
        </p:nvSpPr>
        <p:spPr>
          <a:xfrm>
            <a:off x="4215642" y="5989283"/>
            <a:ext cx="3795969" cy="592470"/>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contains an assessment of how difficult it will be for the organization to complete the project. It provides an assessment of … </a:t>
            </a:r>
            <a:endParaRPr lang="de-DE" sz="1200" dirty="0"/>
          </a:p>
        </p:txBody>
      </p:sp>
      <p:sp>
        <p:nvSpPr>
          <p:cNvPr id="50" name="TextBox 49">
            <a:extLst>
              <a:ext uri="{FF2B5EF4-FFF2-40B4-BE49-F238E27FC236}">
                <a16:creationId xmlns:a16="http://schemas.microsoft.com/office/drawing/2014/main" id="{8D3C8CD0-1066-9345-A493-6680D0371BF4}"/>
              </a:ext>
            </a:extLst>
          </p:cNvPr>
          <p:cNvSpPr txBox="1"/>
          <p:nvPr/>
        </p:nvSpPr>
        <p:spPr>
          <a:xfrm>
            <a:off x="4785176" y="5696675"/>
            <a:ext cx="1728358" cy="338554"/>
          </a:xfrm>
          <a:prstGeom prst="rect">
            <a:avLst/>
          </a:prstGeom>
          <a:noFill/>
        </p:spPr>
        <p:txBody>
          <a:bodyPr wrap="none" rtlCol="0" anchor="ctr">
            <a:spAutoFit/>
          </a:bodyPr>
          <a:lstStyle/>
          <a:p>
            <a:r>
              <a:rPr lang="en-US" sz="1600" b="1" dirty="0">
                <a:solidFill>
                  <a:schemeClr val="accent3"/>
                </a:solidFill>
                <a:latin typeface="Poppins" pitchFamily="2" charset="77"/>
              </a:rPr>
              <a:t>ACHIEVABILITY</a:t>
            </a:r>
            <a:endParaRPr lang="en-US" sz="1600" b="1" dirty="0">
              <a:solidFill>
                <a:schemeClr val="accent3"/>
              </a:solidFill>
              <a:latin typeface="Poppins" pitchFamily="2" charset="77"/>
              <a:cs typeface="Poppins" pitchFamily="2" charset="77"/>
            </a:endParaRPr>
          </a:p>
        </p:txBody>
      </p:sp>
      <p:sp>
        <p:nvSpPr>
          <p:cNvPr id="53" name="TextBox 52">
            <a:extLst>
              <a:ext uri="{FF2B5EF4-FFF2-40B4-BE49-F238E27FC236}">
                <a16:creationId xmlns:a16="http://schemas.microsoft.com/office/drawing/2014/main" id="{3C525A95-E3FC-A64A-A1C0-26016B562A64}"/>
              </a:ext>
            </a:extLst>
          </p:cNvPr>
          <p:cNvSpPr txBox="1"/>
          <p:nvPr/>
        </p:nvSpPr>
        <p:spPr>
          <a:xfrm>
            <a:off x="4194" y="1436049"/>
            <a:ext cx="5618721" cy="925894"/>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All projects should support the organization's strategy and strategic plans to add value and maintain executive and organizational support.  This section provides an overview of the organization's strategic plans related to </a:t>
            </a:r>
            <a:br>
              <a:rPr lang="en-US" sz="1200" dirty="0"/>
            </a:br>
            <a:r>
              <a:rPr lang="en-US" sz="1200" dirty="0"/>
              <a:t>the project.  These include the strategic plan, what the plan </a:t>
            </a:r>
            <a:br>
              <a:rPr lang="en-US" sz="1200" dirty="0"/>
            </a:br>
            <a:r>
              <a:rPr lang="en-US" sz="1200" dirty="0"/>
              <a:t>requires, and how it supports the strategic plan. </a:t>
            </a:r>
          </a:p>
        </p:txBody>
      </p:sp>
      <p:sp>
        <p:nvSpPr>
          <p:cNvPr id="54" name="TextBox 53">
            <a:extLst>
              <a:ext uri="{FF2B5EF4-FFF2-40B4-BE49-F238E27FC236}">
                <a16:creationId xmlns:a16="http://schemas.microsoft.com/office/drawing/2014/main" id="{BE5545FC-7A49-4940-A796-AB9369C3F134}"/>
              </a:ext>
            </a:extLst>
          </p:cNvPr>
          <p:cNvSpPr txBox="1"/>
          <p:nvPr/>
        </p:nvSpPr>
        <p:spPr>
          <a:xfrm>
            <a:off x="3524083" y="1147317"/>
            <a:ext cx="2563522" cy="338554"/>
          </a:xfrm>
          <a:prstGeom prst="rect">
            <a:avLst/>
          </a:prstGeom>
          <a:noFill/>
        </p:spPr>
        <p:txBody>
          <a:bodyPr wrap="none" rtlCol="0" anchor="ctr">
            <a:spAutoFit/>
          </a:bodyPr>
          <a:lstStyle/>
          <a:p>
            <a:pPr algn="r"/>
            <a:r>
              <a:rPr lang="en-US" sz="1600" b="1" dirty="0">
                <a:solidFill>
                  <a:schemeClr val="accent1"/>
                </a:solidFill>
                <a:latin typeface="Poppins" pitchFamily="2" charset="77"/>
                <a:cs typeface="Poppins" pitchFamily="2" charset="77"/>
              </a:rPr>
              <a:t>STRATEGIC ALIGNMENT</a:t>
            </a:r>
          </a:p>
        </p:txBody>
      </p:sp>
      <p:sp>
        <p:nvSpPr>
          <p:cNvPr id="56" name="TextBox 55">
            <a:extLst>
              <a:ext uri="{FF2B5EF4-FFF2-40B4-BE49-F238E27FC236}">
                <a16:creationId xmlns:a16="http://schemas.microsoft.com/office/drawing/2014/main" id="{38ADAAE4-C3C3-464D-A05F-E5727080ADD9}"/>
              </a:ext>
            </a:extLst>
          </p:cNvPr>
          <p:cNvSpPr txBox="1"/>
          <p:nvPr/>
        </p:nvSpPr>
        <p:spPr>
          <a:xfrm>
            <a:off x="641189" y="2917038"/>
            <a:ext cx="3770819" cy="759182"/>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sections of the business case have been written.  </a:t>
            </a:r>
            <a:endParaRPr lang="de-DE" sz="1200" dirty="0"/>
          </a:p>
        </p:txBody>
      </p:sp>
      <p:sp>
        <p:nvSpPr>
          <p:cNvPr id="57" name="TextBox 56">
            <a:extLst>
              <a:ext uri="{FF2B5EF4-FFF2-40B4-BE49-F238E27FC236}">
                <a16:creationId xmlns:a16="http://schemas.microsoft.com/office/drawing/2014/main" id="{097823D9-70E8-3A44-B73A-06E414F84F7D}"/>
              </a:ext>
            </a:extLst>
          </p:cNvPr>
          <p:cNvSpPr txBox="1"/>
          <p:nvPr/>
        </p:nvSpPr>
        <p:spPr>
          <a:xfrm>
            <a:off x="1903465" y="2665273"/>
            <a:ext cx="2411238" cy="338554"/>
          </a:xfrm>
          <a:prstGeom prst="rect">
            <a:avLst/>
          </a:prstGeom>
          <a:noFill/>
        </p:spPr>
        <p:txBody>
          <a:bodyPr wrap="none" rtlCol="0" anchor="ctr">
            <a:spAutoFit/>
          </a:bodyPr>
          <a:lstStyle/>
          <a:p>
            <a:pPr algn="r"/>
            <a:r>
              <a:rPr lang="en-US" sz="1600" b="1" dirty="0">
                <a:solidFill>
                  <a:schemeClr val="accent4"/>
                </a:solidFill>
                <a:latin typeface="Poppins" pitchFamily="2" charset="77"/>
                <a:cs typeface="Poppins" pitchFamily="2" charset="77"/>
              </a:rPr>
              <a:t>EXECUTIVE SUMMARY</a:t>
            </a:r>
          </a:p>
        </p:txBody>
      </p:sp>
      <p:sp>
        <p:nvSpPr>
          <p:cNvPr id="59" name="TextBox 58">
            <a:extLst>
              <a:ext uri="{FF2B5EF4-FFF2-40B4-BE49-F238E27FC236}">
                <a16:creationId xmlns:a16="http://schemas.microsoft.com/office/drawing/2014/main" id="{4A01BFBC-66C8-1E47-8513-245E468B0AAE}"/>
              </a:ext>
            </a:extLst>
          </p:cNvPr>
          <p:cNvSpPr txBox="1"/>
          <p:nvPr/>
        </p:nvSpPr>
        <p:spPr>
          <a:xfrm>
            <a:off x="1930870" y="4549202"/>
            <a:ext cx="2726076" cy="1092607"/>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summarizes the approach for how the project will address the business problem.  This section should also describe how desirable results will be achieved by moving forward with the project</a:t>
            </a:r>
          </a:p>
        </p:txBody>
      </p:sp>
      <p:sp>
        <p:nvSpPr>
          <p:cNvPr id="60" name="TextBox 59">
            <a:extLst>
              <a:ext uri="{FF2B5EF4-FFF2-40B4-BE49-F238E27FC236}">
                <a16:creationId xmlns:a16="http://schemas.microsoft.com/office/drawing/2014/main" id="{F404DC42-98FF-4C48-8447-21A45D90F6AA}"/>
              </a:ext>
            </a:extLst>
          </p:cNvPr>
          <p:cNvSpPr txBox="1"/>
          <p:nvPr/>
        </p:nvSpPr>
        <p:spPr>
          <a:xfrm>
            <a:off x="1930332" y="4241655"/>
            <a:ext cx="2188420" cy="338554"/>
          </a:xfrm>
          <a:prstGeom prst="rect">
            <a:avLst/>
          </a:prstGeom>
          <a:noFill/>
        </p:spPr>
        <p:txBody>
          <a:bodyPr wrap="none" rtlCol="0" anchor="ctr">
            <a:spAutoFit/>
          </a:bodyPr>
          <a:lstStyle/>
          <a:p>
            <a:pPr algn="r"/>
            <a:r>
              <a:rPr lang="en-US" sz="1600" b="1" dirty="0">
                <a:solidFill>
                  <a:schemeClr val="accent3">
                    <a:lumMod val="75000"/>
                  </a:schemeClr>
                </a:solidFill>
                <a:latin typeface="Poppins" pitchFamily="2" charset="77"/>
              </a:rPr>
              <a:t>RECOMMENDATION</a:t>
            </a:r>
            <a:endParaRPr lang="en-US" sz="1600" b="1" dirty="0">
              <a:solidFill>
                <a:schemeClr val="accent3">
                  <a:lumMod val="75000"/>
                </a:schemeClr>
              </a:solidFill>
              <a:latin typeface="Poppins" pitchFamily="2" charset="77"/>
              <a:cs typeface="Poppins" pitchFamily="2" charset="77"/>
            </a:endParaRPr>
          </a:p>
        </p:txBody>
      </p:sp>
      <p:sp>
        <p:nvSpPr>
          <p:cNvPr id="41" name="Freeform 31">
            <a:extLst>
              <a:ext uri="{FF2B5EF4-FFF2-40B4-BE49-F238E27FC236}">
                <a16:creationId xmlns:a16="http://schemas.microsoft.com/office/drawing/2014/main" id="{9FB34D14-C9B2-4C11-9B6B-59C0DB2B58F5}"/>
              </a:ext>
            </a:extLst>
          </p:cNvPr>
          <p:cNvSpPr>
            <a:spLocks noChangeArrowheads="1"/>
          </p:cNvSpPr>
          <p:nvPr/>
        </p:nvSpPr>
        <p:spPr bwMode="auto">
          <a:xfrm>
            <a:off x="5469858" y="1979982"/>
            <a:ext cx="525353" cy="511585"/>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2" name="Freeform 13">
            <a:extLst>
              <a:ext uri="{FF2B5EF4-FFF2-40B4-BE49-F238E27FC236}">
                <a16:creationId xmlns:a16="http://schemas.microsoft.com/office/drawing/2014/main" id="{D4654AFF-A021-4782-BF97-88A1875FCBF2}"/>
              </a:ext>
            </a:extLst>
          </p:cNvPr>
          <p:cNvSpPr>
            <a:spLocks noChangeArrowheads="1"/>
          </p:cNvSpPr>
          <p:nvPr/>
        </p:nvSpPr>
        <p:spPr bwMode="auto">
          <a:xfrm>
            <a:off x="6732392" y="2292516"/>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5" name="Freeform 91">
            <a:extLst>
              <a:ext uri="{FF2B5EF4-FFF2-40B4-BE49-F238E27FC236}">
                <a16:creationId xmlns:a16="http://schemas.microsoft.com/office/drawing/2014/main" id="{322C070B-CC72-4DE6-A70C-AFB87529A5D8}"/>
              </a:ext>
            </a:extLst>
          </p:cNvPr>
          <p:cNvSpPr>
            <a:spLocks noChangeArrowheads="1"/>
          </p:cNvSpPr>
          <p:nvPr/>
        </p:nvSpPr>
        <p:spPr bwMode="auto">
          <a:xfrm>
            <a:off x="7347111" y="3460283"/>
            <a:ext cx="416447" cy="390004"/>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48" name="Freeform 89">
            <a:extLst>
              <a:ext uri="{FF2B5EF4-FFF2-40B4-BE49-F238E27FC236}">
                <a16:creationId xmlns:a16="http://schemas.microsoft.com/office/drawing/2014/main" id="{8EA8CA96-45B7-43FB-BD3F-FCDDCBF5E4DA}"/>
              </a:ext>
            </a:extLst>
          </p:cNvPr>
          <p:cNvSpPr>
            <a:spLocks noChangeArrowheads="1"/>
          </p:cNvSpPr>
          <p:nvPr/>
        </p:nvSpPr>
        <p:spPr bwMode="auto">
          <a:xfrm>
            <a:off x="6710973" y="4642883"/>
            <a:ext cx="417180" cy="312151"/>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51" name="Freeform 43">
            <a:extLst>
              <a:ext uri="{FF2B5EF4-FFF2-40B4-BE49-F238E27FC236}">
                <a16:creationId xmlns:a16="http://schemas.microsoft.com/office/drawing/2014/main" id="{27AF1E86-7272-4EA1-BDE2-D1FB4F39F60D}"/>
              </a:ext>
            </a:extLst>
          </p:cNvPr>
          <p:cNvSpPr>
            <a:spLocks noChangeArrowheads="1"/>
          </p:cNvSpPr>
          <p:nvPr/>
        </p:nvSpPr>
        <p:spPr bwMode="auto">
          <a:xfrm>
            <a:off x="4548958" y="4044847"/>
            <a:ext cx="398189" cy="530991"/>
          </a:xfrm>
          <a:custGeom>
            <a:avLst/>
            <a:gdLst>
              <a:gd name="connsiteX0" fmla="*/ 481925 w 680677"/>
              <a:gd name="connsiteY0" fmla="*/ 414338 h 907690"/>
              <a:gd name="connsiteX1" fmla="*/ 521927 w 680677"/>
              <a:gd name="connsiteY1" fmla="*/ 454297 h 907690"/>
              <a:gd name="connsiteX2" fmla="*/ 368405 w 680677"/>
              <a:gd name="connsiteY2" fmla="*/ 607653 h 907690"/>
              <a:gd name="connsiteX3" fmla="*/ 271462 w 680677"/>
              <a:gd name="connsiteY3" fmla="*/ 510816 h 907690"/>
              <a:gd name="connsiteX4" fmla="*/ 311465 w 680677"/>
              <a:gd name="connsiteY4" fmla="*/ 470857 h 907690"/>
              <a:gd name="connsiteX5" fmla="*/ 368405 w 680677"/>
              <a:gd name="connsiteY5" fmla="*/ 527735 h 907690"/>
              <a:gd name="connsiteX6" fmla="*/ 169862 w 680677"/>
              <a:gd name="connsiteY6" fmla="*/ 368300 h 907690"/>
              <a:gd name="connsiteX7" fmla="*/ 395986 w 680677"/>
              <a:gd name="connsiteY7" fmla="*/ 368300 h 907690"/>
              <a:gd name="connsiteX8" fmla="*/ 395986 w 680677"/>
              <a:gd name="connsiteY8" fmla="*/ 424945 h 907690"/>
              <a:gd name="connsiteX9" fmla="*/ 226303 w 680677"/>
              <a:gd name="connsiteY9" fmla="*/ 424945 h 907690"/>
              <a:gd name="connsiteX10" fmla="*/ 226303 w 680677"/>
              <a:gd name="connsiteY10" fmla="*/ 652247 h 907690"/>
              <a:gd name="connsiteX11" fmla="*/ 452787 w 680677"/>
              <a:gd name="connsiteY11" fmla="*/ 652247 h 907690"/>
              <a:gd name="connsiteX12" fmla="*/ 452787 w 680677"/>
              <a:gd name="connsiteY12" fmla="*/ 567099 h 907690"/>
              <a:gd name="connsiteX13" fmla="*/ 509228 w 680677"/>
              <a:gd name="connsiteY13" fmla="*/ 567099 h 907690"/>
              <a:gd name="connsiteX14" fmla="*/ 509228 w 680677"/>
              <a:gd name="connsiteY14" fmla="*/ 709252 h 907690"/>
              <a:gd name="connsiteX15" fmla="*/ 169862 w 680677"/>
              <a:gd name="connsiteY15" fmla="*/ 709252 h 907690"/>
              <a:gd name="connsiteX16" fmla="*/ 45018 w 680677"/>
              <a:gd name="connsiteY16" fmla="*/ 85725 h 907690"/>
              <a:gd name="connsiteX17" fmla="*/ 141897 w 680677"/>
              <a:gd name="connsiteY17" fmla="*/ 85725 h 907690"/>
              <a:gd name="connsiteX18" fmla="*/ 141897 w 680677"/>
              <a:gd name="connsiteY18" fmla="*/ 142251 h 907690"/>
              <a:gd name="connsiteX19" fmla="*/ 68428 w 680677"/>
              <a:gd name="connsiteY19" fmla="*/ 142251 h 907690"/>
              <a:gd name="connsiteX20" fmla="*/ 56543 w 680677"/>
              <a:gd name="connsiteY20" fmla="*/ 154132 h 907690"/>
              <a:gd name="connsiteX21" fmla="*/ 56543 w 680677"/>
              <a:gd name="connsiteY21" fmla="*/ 839283 h 907690"/>
              <a:gd name="connsiteX22" fmla="*/ 68428 w 680677"/>
              <a:gd name="connsiteY22" fmla="*/ 850804 h 907690"/>
              <a:gd name="connsiteX23" fmla="*/ 612249 w 680677"/>
              <a:gd name="connsiteY23" fmla="*/ 850804 h 907690"/>
              <a:gd name="connsiteX24" fmla="*/ 624134 w 680677"/>
              <a:gd name="connsiteY24" fmla="*/ 839283 h 907690"/>
              <a:gd name="connsiteX25" fmla="*/ 624134 w 680677"/>
              <a:gd name="connsiteY25" fmla="*/ 154132 h 907690"/>
              <a:gd name="connsiteX26" fmla="*/ 612249 w 680677"/>
              <a:gd name="connsiteY26" fmla="*/ 142251 h 907690"/>
              <a:gd name="connsiteX27" fmla="*/ 538779 w 680677"/>
              <a:gd name="connsiteY27" fmla="*/ 142251 h 907690"/>
              <a:gd name="connsiteX28" fmla="*/ 538779 w 680677"/>
              <a:gd name="connsiteY28" fmla="*/ 85725 h 907690"/>
              <a:gd name="connsiteX29" fmla="*/ 635659 w 680677"/>
              <a:gd name="connsiteY29" fmla="*/ 85725 h 907690"/>
              <a:gd name="connsiteX30" fmla="*/ 680677 w 680677"/>
              <a:gd name="connsiteY30" fmla="*/ 130370 h 907690"/>
              <a:gd name="connsiteX31" fmla="*/ 680677 w 680677"/>
              <a:gd name="connsiteY31" fmla="*/ 862686 h 907690"/>
              <a:gd name="connsiteX32" fmla="*/ 635659 w 680677"/>
              <a:gd name="connsiteY32" fmla="*/ 907690 h 907690"/>
              <a:gd name="connsiteX33" fmla="*/ 45018 w 680677"/>
              <a:gd name="connsiteY33" fmla="*/ 907690 h 907690"/>
              <a:gd name="connsiteX34" fmla="*/ 0 w 680677"/>
              <a:gd name="connsiteY34" fmla="*/ 862686 h 907690"/>
              <a:gd name="connsiteX35" fmla="*/ 0 w 680677"/>
              <a:gd name="connsiteY35" fmla="*/ 130370 h 907690"/>
              <a:gd name="connsiteX36" fmla="*/ 339545 w 680677"/>
              <a:gd name="connsiteY36" fmla="*/ 56484 h 907690"/>
              <a:gd name="connsiteX37" fmla="*/ 311145 w 680677"/>
              <a:gd name="connsiteY37" fmla="*/ 85265 h 907690"/>
              <a:gd name="connsiteX38" fmla="*/ 339545 w 680677"/>
              <a:gd name="connsiteY38" fmla="*/ 113687 h 907690"/>
              <a:gd name="connsiteX39" fmla="*/ 367945 w 680677"/>
              <a:gd name="connsiteY39" fmla="*/ 85265 h 907690"/>
              <a:gd name="connsiteX40" fmla="*/ 339545 w 680677"/>
              <a:gd name="connsiteY40" fmla="*/ 56484 h 907690"/>
              <a:gd name="connsiteX41" fmla="*/ 282744 w 680677"/>
              <a:gd name="connsiteY41" fmla="*/ 0 h 907690"/>
              <a:gd name="connsiteX42" fmla="*/ 395986 w 680677"/>
              <a:gd name="connsiteY42" fmla="*/ 0 h 907690"/>
              <a:gd name="connsiteX43" fmla="*/ 484782 w 680677"/>
              <a:gd name="connsiteY43" fmla="*/ 76631 h 907690"/>
              <a:gd name="connsiteX44" fmla="*/ 509228 w 680677"/>
              <a:gd name="connsiteY44" fmla="*/ 85265 h 907690"/>
              <a:gd name="connsiteX45" fmla="*/ 509228 w 680677"/>
              <a:gd name="connsiteY45" fmla="*/ 226653 h 907690"/>
              <a:gd name="connsiteX46" fmla="*/ 169862 w 680677"/>
              <a:gd name="connsiteY46" fmla="*/ 226653 h 907690"/>
              <a:gd name="connsiteX47" fmla="*/ 169862 w 680677"/>
              <a:gd name="connsiteY47" fmla="*/ 85265 h 907690"/>
              <a:gd name="connsiteX48" fmla="*/ 194308 w 680677"/>
              <a:gd name="connsiteY48" fmla="*/ 76631 h 907690"/>
              <a:gd name="connsiteX49" fmla="*/ 282744 w 680677"/>
              <a:gd name="connsiteY49" fmla="*/ 0 h 90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80677" h="907690">
                <a:moveTo>
                  <a:pt x="481925" y="414338"/>
                </a:moveTo>
                <a:lnTo>
                  <a:pt x="521927" y="454297"/>
                </a:lnTo>
                <a:lnTo>
                  <a:pt x="368405" y="607653"/>
                </a:lnTo>
                <a:lnTo>
                  <a:pt x="271462" y="510816"/>
                </a:lnTo>
                <a:lnTo>
                  <a:pt x="311465" y="470857"/>
                </a:lnTo>
                <a:lnTo>
                  <a:pt x="368405" y="527735"/>
                </a:lnTo>
                <a:close/>
                <a:moveTo>
                  <a:pt x="169862" y="368300"/>
                </a:moveTo>
                <a:lnTo>
                  <a:pt x="395986" y="368300"/>
                </a:lnTo>
                <a:lnTo>
                  <a:pt x="395986" y="424945"/>
                </a:lnTo>
                <a:lnTo>
                  <a:pt x="226303" y="424945"/>
                </a:lnTo>
                <a:lnTo>
                  <a:pt x="226303" y="652247"/>
                </a:lnTo>
                <a:lnTo>
                  <a:pt x="452787" y="652247"/>
                </a:lnTo>
                <a:lnTo>
                  <a:pt x="452787" y="567099"/>
                </a:lnTo>
                <a:lnTo>
                  <a:pt x="509228" y="567099"/>
                </a:lnTo>
                <a:lnTo>
                  <a:pt x="509228" y="709252"/>
                </a:lnTo>
                <a:lnTo>
                  <a:pt x="169862" y="709252"/>
                </a:lnTo>
                <a:close/>
                <a:moveTo>
                  <a:pt x="45018" y="85725"/>
                </a:moveTo>
                <a:lnTo>
                  <a:pt x="141897" y="85725"/>
                </a:lnTo>
                <a:lnTo>
                  <a:pt x="141897" y="142251"/>
                </a:lnTo>
                <a:lnTo>
                  <a:pt x="68428" y="142251"/>
                </a:lnTo>
                <a:lnTo>
                  <a:pt x="56543" y="154132"/>
                </a:lnTo>
                <a:lnTo>
                  <a:pt x="56543" y="839283"/>
                </a:lnTo>
                <a:lnTo>
                  <a:pt x="68428" y="850804"/>
                </a:lnTo>
                <a:lnTo>
                  <a:pt x="612249" y="850804"/>
                </a:lnTo>
                <a:lnTo>
                  <a:pt x="624134" y="839283"/>
                </a:lnTo>
                <a:lnTo>
                  <a:pt x="624134" y="154132"/>
                </a:lnTo>
                <a:lnTo>
                  <a:pt x="612249" y="142251"/>
                </a:lnTo>
                <a:lnTo>
                  <a:pt x="538779" y="142251"/>
                </a:lnTo>
                <a:lnTo>
                  <a:pt x="538779" y="85725"/>
                </a:lnTo>
                <a:lnTo>
                  <a:pt x="635659" y="85725"/>
                </a:lnTo>
                <a:lnTo>
                  <a:pt x="680677" y="130370"/>
                </a:lnTo>
                <a:lnTo>
                  <a:pt x="680677" y="862686"/>
                </a:lnTo>
                <a:lnTo>
                  <a:pt x="635659" y="907690"/>
                </a:lnTo>
                <a:lnTo>
                  <a:pt x="45018" y="907690"/>
                </a:lnTo>
                <a:lnTo>
                  <a:pt x="0" y="862686"/>
                </a:lnTo>
                <a:lnTo>
                  <a:pt x="0" y="130370"/>
                </a:lnTo>
                <a:close/>
                <a:moveTo>
                  <a:pt x="339545" y="56484"/>
                </a:moveTo>
                <a:cubicBezTo>
                  <a:pt x="324087" y="56484"/>
                  <a:pt x="311145" y="69435"/>
                  <a:pt x="311145" y="85265"/>
                </a:cubicBezTo>
                <a:cubicBezTo>
                  <a:pt x="311145" y="100735"/>
                  <a:pt x="324087" y="113687"/>
                  <a:pt x="339545" y="113687"/>
                </a:cubicBezTo>
                <a:cubicBezTo>
                  <a:pt x="355003" y="113687"/>
                  <a:pt x="367945" y="100735"/>
                  <a:pt x="367945" y="85265"/>
                </a:cubicBezTo>
                <a:cubicBezTo>
                  <a:pt x="367945" y="69435"/>
                  <a:pt x="355003" y="56484"/>
                  <a:pt x="339545" y="56484"/>
                </a:cubicBezTo>
                <a:close/>
                <a:moveTo>
                  <a:pt x="282744" y="0"/>
                </a:moveTo>
                <a:lnTo>
                  <a:pt x="395986" y="0"/>
                </a:lnTo>
                <a:cubicBezTo>
                  <a:pt x="414320" y="36337"/>
                  <a:pt x="445956" y="64039"/>
                  <a:pt x="484782" y="76631"/>
                </a:cubicBezTo>
                <a:lnTo>
                  <a:pt x="509228" y="85265"/>
                </a:lnTo>
                <a:lnTo>
                  <a:pt x="509228" y="226653"/>
                </a:lnTo>
                <a:lnTo>
                  <a:pt x="169862" y="226653"/>
                </a:lnTo>
                <a:lnTo>
                  <a:pt x="169862" y="85265"/>
                </a:lnTo>
                <a:lnTo>
                  <a:pt x="194308" y="76631"/>
                </a:lnTo>
                <a:cubicBezTo>
                  <a:pt x="233134" y="64039"/>
                  <a:pt x="264770" y="36337"/>
                  <a:pt x="282744"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2663616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18204">
            <a:extLst>
              <a:ext uri="{FF2B5EF4-FFF2-40B4-BE49-F238E27FC236}">
                <a16:creationId xmlns:a16="http://schemas.microsoft.com/office/drawing/2014/main" id="{33BDA1A3-6601-6C4E-A086-BED8AA278942}"/>
              </a:ext>
            </a:extLst>
          </p:cNvPr>
          <p:cNvGrpSpPr/>
          <p:nvPr/>
        </p:nvGrpSpPr>
        <p:grpSpPr>
          <a:xfrm>
            <a:off x="1240669" y="2768001"/>
            <a:ext cx="1887236" cy="2102803"/>
            <a:chOff x="0" y="0"/>
            <a:chExt cx="1905957" cy="2123662"/>
          </a:xfrm>
        </p:grpSpPr>
        <p:sp>
          <p:nvSpPr>
            <p:cNvPr id="42" name="Shape 18202">
              <a:extLst>
                <a:ext uri="{FF2B5EF4-FFF2-40B4-BE49-F238E27FC236}">
                  <a16:creationId xmlns:a16="http://schemas.microsoft.com/office/drawing/2014/main" id="{E0825BCF-B854-0C42-8F80-83426DB183D0}"/>
                </a:ext>
              </a:extLst>
            </p:cNvPr>
            <p:cNvSpPr/>
            <p:nvPr/>
          </p:nvSpPr>
          <p:spPr>
            <a:xfrm>
              <a:off x="328241" y="0"/>
              <a:ext cx="1577716" cy="1779686"/>
            </a:xfrm>
            <a:custGeom>
              <a:avLst/>
              <a:gdLst/>
              <a:ahLst/>
              <a:cxnLst>
                <a:cxn ang="0">
                  <a:pos x="wd2" y="hd2"/>
                </a:cxn>
                <a:cxn ang="5400000">
                  <a:pos x="wd2" y="hd2"/>
                </a:cxn>
                <a:cxn ang="10800000">
                  <a:pos x="wd2" y="hd2"/>
                </a:cxn>
                <a:cxn ang="16200000">
                  <a:pos x="wd2" y="hd2"/>
                </a:cxn>
              </a:cxnLst>
              <a:rect l="0" t="0" r="r" b="b"/>
              <a:pathLst>
                <a:path w="21600" h="21600" extrusionOk="0">
                  <a:moveTo>
                    <a:pt x="21600" y="12822"/>
                  </a:moveTo>
                  <a:lnTo>
                    <a:pt x="21600" y="12821"/>
                  </a:lnTo>
                  <a:cubicBezTo>
                    <a:pt x="19269" y="11104"/>
                    <a:pt x="17179" y="9389"/>
                    <a:pt x="15381" y="7465"/>
                  </a:cubicBezTo>
                  <a:cubicBezTo>
                    <a:pt x="13583" y="5541"/>
                    <a:pt x="12078" y="3408"/>
                    <a:pt x="10919" y="854"/>
                  </a:cubicBezTo>
                  <a:lnTo>
                    <a:pt x="10528" y="0"/>
                  </a:lnTo>
                  <a:lnTo>
                    <a:pt x="0" y="3691"/>
                  </a:lnTo>
                  <a:cubicBezTo>
                    <a:pt x="892" y="7209"/>
                    <a:pt x="2613" y="10536"/>
                    <a:pt x="5035" y="13559"/>
                  </a:cubicBezTo>
                  <a:cubicBezTo>
                    <a:pt x="7457" y="16582"/>
                    <a:pt x="10580" y="19300"/>
                    <a:pt x="14274" y="21600"/>
                  </a:cubicBezTo>
                  <a:lnTo>
                    <a:pt x="14274" y="21600"/>
                  </a:lnTo>
                  <a:lnTo>
                    <a:pt x="21600" y="12822"/>
                  </a:lnTo>
                  <a:close/>
                </a:path>
              </a:pathLst>
            </a:custGeom>
            <a:solidFill>
              <a:schemeClr val="accent1"/>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43" name="Shape 18203">
              <a:extLst>
                <a:ext uri="{FF2B5EF4-FFF2-40B4-BE49-F238E27FC236}">
                  <a16:creationId xmlns:a16="http://schemas.microsoft.com/office/drawing/2014/main" id="{32097C39-2F86-BD4B-AF1F-D960770D8A8C}"/>
                </a:ext>
              </a:extLst>
            </p:cNvPr>
            <p:cNvSpPr/>
            <p:nvPr/>
          </p:nvSpPr>
          <p:spPr>
            <a:xfrm>
              <a:off x="0" y="306927"/>
              <a:ext cx="1375861" cy="1816735"/>
            </a:xfrm>
            <a:custGeom>
              <a:avLst/>
              <a:gdLst/>
              <a:ahLst/>
              <a:cxnLst>
                <a:cxn ang="0">
                  <a:pos x="wd2" y="hd2"/>
                </a:cxn>
                <a:cxn ang="5400000">
                  <a:pos x="wd2" y="hd2"/>
                </a:cxn>
                <a:cxn ang="10800000">
                  <a:pos x="wd2" y="hd2"/>
                </a:cxn>
                <a:cxn ang="16200000">
                  <a:pos x="wd2" y="hd2"/>
                </a:cxn>
              </a:cxnLst>
              <a:rect l="0" t="0" r="r" b="b"/>
              <a:pathLst>
                <a:path w="21600" h="21600" extrusionOk="0">
                  <a:moveTo>
                    <a:pt x="5232" y="0"/>
                  </a:moveTo>
                  <a:lnTo>
                    <a:pt x="0" y="3163"/>
                  </a:lnTo>
                  <a:cubicBezTo>
                    <a:pt x="941" y="6673"/>
                    <a:pt x="3115" y="10106"/>
                    <a:pt x="6134" y="13250"/>
                  </a:cubicBezTo>
                  <a:cubicBezTo>
                    <a:pt x="9153" y="16393"/>
                    <a:pt x="13018" y="19248"/>
                    <a:pt x="17342" y="21600"/>
                  </a:cubicBezTo>
                  <a:lnTo>
                    <a:pt x="21600" y="17544"/>
                  </a:lnTo>
                  <a:cubicBezTo>
                    <a:pt x="17364" y="15291"/>
                    <a:pt x="13783" y="12628"/>
                    <a:pt x="11006" y="9667"/>
                  </a:cubicBezTo>
                  <a:cubicBezTo>
                    <a:pt x="8228" y="6705"/>
                    <a:pt x="6254" y="3446"/>
                    <a:pt x="5232" y="0"/>
                  </a:cubicBezTo>
                  <a:close/>
                </a:path>
              </a:pathLst>
            </a:custGeom>
            <a:solidFill>
              <a:schemeClr val="accent1">
                <a:lumMod val="75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grpSp>
      <p:grpSp>
        <p:nvGrpSpPr>
          <p:cNvPr id="27" name="Group 18207">
            <a:extLst>
              <a:ext uri="{FF2B5EF4-FFF2-40B4-BE49-F238E27FC236}">
                <a16:creationId xmlns:a16="http://schemas.microsoft.com/office/drawing/2014/main" id="{87DC0927-AF3A-EC44-A4A8-003EDDF1BC43}"/>
              </a:ext>
            </a:extLst>
          </p:cNvPr>
          <p:cNvGrpSpPr/>
          <p:nvPr/>
        </p:nvGrpSpPr>
        <p:grpSpPr>
          <a:xfrm>
            <a:off x="6474713" y="1704309"/>
            <a:ext cx="2311107" cy="2750328"/>
            <a:chOff x="0" y="0"/>
            <a:chExt cx="2334032" cy="2777611"/>
          </a:xfrm>
        </p:grpSpPr>
        <p:sp>
          <p:nvSpPr>
            <p:cNvPr id="40" name="Shape 18205">
              <a:extLst>
                <a:ext uri="{FF2B5EF4-FFF2-40B4-BE49-F238E27FC236}">
                  <a16:creationId xmlns:a16="http://schemas.microsoft.com/office/drawing/2014/main" id="{FF206660-ACD2-984F-B9C8-02E62D16AA19}"/>
                </a:ext>
              </a:extLst>
            </p:cNvPr>
            <p:cNvSpPr/>
            <p:nvPr/>
          </p:nvSpPr>
          <p:spPr>
            <a:xfrm>
              <a:off x="848419" y="4076"/>
              <a:ext cx="1485613" cy="2773535"/>
            </a:xfrm>
            <a:custGeom>
              <a:avLst/>
              <a:gdLst/>
              <a:ahLst/>
              <a:cxnLst>
                <a:cxn ang="0">
                  <a:pos x="wd2" y="hd2"/>
                </a:cxn>
                <a:cxn ang="5400000">
                  <a:pos x="wd2" y="hd2"/>
                </a:cxn>
                <a:cxn ang="10800000">
                  <a:pos x="wd2" y="hd2"/>
                </a:cxn>
                <a:cxn ang="16200000">
                  <a:pos x="wd2" y="hd2"/>
                </a:cxn>
              </a:cxnLst>
              <a:rect l="0" t="0" r="r" b="b"/>
              <a:pathLst>
                <a:path w="21600" h="21600" extrusionOk="0">
                  <a:moveTo>
                    <a:pt x="18632" y="0"/>
                  </a:moveTo>
                  <a:cubicBezTo>
                    <a:pt x="18632" y="0"/>
                    <a:pt x="18291" y="2003"/>
                    <a:pt x="17742" y="5289"/>
                  </a:cubicBezTo>
                  <a:cubicBezTo>
                    <a:pt x="17193" y="8575"/>
                    <a:pt x="16436" y="13144"/>
                    <a:pt x="15603" y="18276"/>
                  </a:cubicBezTo>
                  <a:cubicBezTo>
                    <a:pt x="15560" y="18266"/>
                    <a:pt x="13695" y="17825"/>
                    <a:pt x="11816" y="17405"/>
                  </a:cubicBezTo>
                  <a:cubicBezTo>
                    <a:pt x="9906" y="16979"/>
                    <a:pt x="7982" y="16574"/>
                    <a:pt x="7964" y="16570"/>
                  </a:cubicBezTo>
                  <a:lnTo>
                    <a:pt x="6121" y="16135"/>
                  </a:lnTo>
                  <a:cubicBezTo>
                    <a:pt x="5317" y="16844"/>
                    <a:pt x="4405" y="17526"/>
                    <a:pt x="3388" y="18179"/>
                  </a:cubicBezTo>
                  <a:cubicBezTo>
                    <a:pt x="2362" y="18838"/>
                    <a:pt x="1231" y="19467"/>
                    <a:pt x="0" y="20065"/>
                  </a:cubicBezTo>
                  <a:lnTo>
                    <a:pt x="4199" y="21600"/>
                  </a:lnTo>
                  <a:cubicBezTo>
                    <a:pt x="5910" y="20696"/>
                    <a:pt x="7247" y="19860"/>
                    <a:pt x="8255" y="19164"/>
                  </a:cubicBezTo>
                  <a:cubicBezTo>
                    <a:pt x="9263" y="18468"/>
                    <a:pt x="9941" y="17911"/>
                    <a:pt x="10335" y="17566"/>
                  </a:cubicBezTo>
                  <a:lnTo>
                    <a:pt x="19686" y="19629"/>
                  </a:lnTo>
                  <a:lnTo>
                    <a:pt x="19702" y="19633"/>
                  </a:lnTo>
                  <a:lnTo>
                    <a:pt x="19702" y="19629"/>
                  </a:lnTo>
                  <a:lnTo>
                    <a:pt x="21600" y="1120"/>
                  </a:lnTo>
                  <a:lnTo>
                    <a:pt x="18632" y="0"/>
                  </a:lnTo>
                  <a:close/>
                </a:path>
              </a:pathLst>
            </a:custGeom>
            <a:solidFill>
              <a:schemeClr val="accent5"/>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41" name="Shape 18206">
              <a:extLst>
                <a:ext uri="{FF2B5EF4-FFF2-40B4-BE49-F238E27FC236}">
                  <a16:creationId xmlns:a16="http://schemas.microsoft.com/office/drawing/2014/main" id="{630C885C-2372-6649-A4BB-D39D59B500F7}"/>
                </a:ext>
              </a:extLst>
            </p:cNvPr>
            <p:cNvSpPr/>
            <p:nvPr/>
          </p:nvSpPr>
          <p:spPr>
            <a:xfrm>
              <a:off x="0" y="0"/>
              <a:ext cx="2131456" cy="25848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503" y="3372"/>
                    <a:pt x="11103" y="6685"/>
                    <a:pt x="6977" y="9155"/>
                  </a:cubicBezTo>
                  <a:cubicBezTo>
                    <a:pt x="2851" y="11625"/>
                    <a:pt x="0" y="13252"/>
                    <a:pt x="0" y="13252"/>
                  </a:cubicBezTo>
                  <a:lnTo>
                    <a:pt x="3564" y="14397"/>
                  </a:lnTo>
                  <a:cubicBezTo>
                    <a:pt x="3078" y="14910"/>
                    <a:pt x="2566" y="15405"/>
                    <a:pt x="2031" y="15880"/>
                  </a:cubicBezTo>
                  <a:cubicBezTo>
                    <a:pt x="1495" y="16356"/>
                    <a:pt x="935" y="16811"/>
                    <a:pt x="352" y="17246"/>
                  </a:cubicBezTo>
                  <a:lnTo>
                    <a:pt x="8598" y="21600"/>
                  </a:lnTo>
                  <a:cubicBezTo>
                    <a:pt x="9435" y="20956"/>
                    <a:pt x="10209" y="20280"/>
                    <a:pt x="10914" y="19576"/>
                  </a:cubicBezTo>
                  <a:cubicBezTo>
                    <a:pt x="11619" y="18872"/>
                    <a:pt x="12256" y="18139"/>
                    <a:pt x="12818" y="17382"/>
                  </a:cubicBezTo>
                  <a:lnTo>
                    <a:pt x="19489" y="19610"/>
                  </a:lnTo>
                  <a:cubicBezTo>
                    <a:pt x="20069" y="14104"/>
                    <a:pt x="20597" y="9201"/>
                    <a:pt x="20980" y="5675"/>
                  </a:cubicBezTo>
                  <a:cubicBezTo>
                    <a:pt x="21362" y="2149"/>
                    <a:pt x="21600" y="0"/>
                    <a:pt x="21600" y="0"/>
                  </a:cubicBezTo>
                  <a:close/>
                </a:path>
              </a:pathLst>
            </a:custGeom>
            <a:solidFill>
              <a:schemeClr val="accent5">
                <a:lumMod val="75000"/>
                <a:lumOff val="25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grpSp>
      <p:grpSp>
        <p:nvGrpSpPr>
          <p:cNvPr id="28" name="Group 18211">
            <a:extLst>
              <a:ext uri="{FF2B5EF4-FFF2-40B4-BE49-F238E27FC236}">
                <a16:creationId xmlns:a16="http://schemas.microsoft.com/office/drawing/2014/main" id="{3033086A-A26A-3840-B5EB-E9297BEEF7EA}"/>
              </a:ext>
            </a:extLst>
          </p:cNvPr>
          <p:cNvGrpSpPr/>
          <p:nvPr/>
        </p:nvGrpSpPr>
        <p:grpSpPr>
          <a:xfrm>
            <a:off x="2490085" y="3958324"/>
            <a:ext cx="1795703" cy="1548568"/>
            <a:chOff x="0" y="0"/>
            <a:chExt cx="1813514" cy="1563927"/>
          </a:xfrm>
        </p:grpSpPr>
        <p:sp>
          <p:nvSpPr>
            <p:cNvPr id="37" name="Shape 18208">
              <a:extLst>
                <a:ext uri="{FF2B5EF4-FFF2-40B4-BE49-F238E27FC236}">
                  <a16:creationId xmlns:a16="http://schemas.microsoft.com/office/drawing/2014/main" id="{1EDE329F-83AF-B247-8FC1-53E24A10D4DE}"/>
                </a:ext>
              </a:extLst>
            </p:cNvPr>
            <p:cNvSpPr/>
            <p:nvPr/>
          </p:nvSpPr>
          <p:spPr>
            <a:xfrm>
              <a:off x="0" y="2198"/>
              <a:ext cx="819939" cy="1027088"/>
            </a:xfrm>
            <a:custGeom>
              <a:avLst/>
              <a:gdLst/>
              <a:ahLst/>
              <a:cxnLst>
                <a:cxn ang="0">
                  <a:pos x="wd2" y="hd2"/>
                </a:cxn>
                <a:cxn ang="5400000">
                  <a:pos x="wd2" y="hd2"/>
                </a:cxn>
                <a:cxn ang="10800000">
                  <a:pos x="wd2" y="hd2"/>
                </a:cxn>
                <a:cxn ang="16200000">
                  <a:pos x="wd2" y="hd2"/>
                </a:cxn>
              </a:cxnLst>
              <a:rect l="0" t="0" r="r" b="b"/>
              <a:pathLst>
                <a:path w="21600" h="21600" extrusionOk="0">
                  <a:moveTo>
                    <a:pt x="9050" y="14869"/>
                  </a:moveTo>
                  <a:lnTo>
                    <a:pt x="21600" y="0"/>
                  </a:lnTo>
                  <a:lnTo>
                    <a:pt x="17299" y="1941"/>
                  </a:lnTo>
                  <a:lnTo>
                    <a:pt x="0" y="21600"/>
                  </a:lnTo>
                  <a:lnTo>
                    <a:pt x="9047" y="14893"/>
                  </a:lnTo>
                  <a:lnTo>
                    <a:pt x="9050" y="14869"/>
                  </a:lnTo>
                  <a:close/>
                </a:path>
              </a:pathLst>
            </a:custGeom>
            <a:solidFill>
              <a:schemeClr val="accent2">
                <a:lumMod val="50000"/>
              </a:schemeClr>
            </a:solidFill>
            <a:ln w="12700" cap="flat">
              <a:noFill/>
              <a:miter lim="400000"/>
            </a:ln>
            <a:effectLst/>
          </p:spPr>
          <p:txBody>
            <a:bodyPr wrap="square" lIns="26789" tIns="26789" rIns="26789" bIns="26789" numCol="1" anchor="ctr">
              <a:noAutofit/>
            </a:bodyPr>
            <a:lstStyle/>
            <a:p>
              <a:pP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109" dirty="0">
                <a:latin typeface="Lato Light" panose="020F0502020204030203" pitchFamily="34" charset="0"/>
                <a:ea typeface="Lato Light" panose="020F0502020204030203" pitchFamily="34" charset="0"/>
                <a:cs typeface="Lato Light" panose="020F0502020204030203" pitchFamily="34" charset="0"/>
              </a:endParaRPr>
            </a:p>
          </p:txBody>
        </p:sp>
        <p:sp>
          <p:nvSpPr>
            <p:cNvPr id="38" name="Shape 18209">
              <a:extLst>
                <a:ext uri="{FF2B5EF4-FFF2-40B4-BE49-F238E27FC236}">
                  <a16:creationId xmlns:a16="http://schemas.microsoft.com/office/drawing/2014/main" id="{3BF1CA73-BDC0-5B4D-A4CD-B6B4BE881F3B}"/>
                </a:ext>
              </a:extLst>
            </p:cNvPr>
            <p:cNvSpPr/>
            <p:nvPr/>
          </p:nvSpPr>
          <p:spPr>
            <a:xfrm>
              <a:off x="0" y="707637"/>
              <a:ext cx="1804795" cy="856290"/>
            </a:xfrm>
            <a:custGeom>
              <a:avLst/>
              <a:gdLst/>
              <a:ahLst/>
              <a:cxnLst>
                <a:cxn ang="0">
                  <a:pos x="wd2" y="hd2"/>
                </a:cxn>
                <a:cxn ang="5400000">
                  <a:pos x="wd2" y="hd2"/>
                </a:cxn>
                <a:cxn ang="10800000">
                  <a:pos x="wd2" y="hd2"/>
                </a:cxn>
                <a:cxn ang="16200000">
                  <a:pos x="wd2" y="hd2"/>
                </a:cxn>
              </a:cxnLst>
              <a:rect l="0" t="0" r="r" b="b"/>
              <a:pathLst>
                <a:path w="21600" h="21600" extrusionOk="0">
                  <a:moveTo>
                    <a:pt x="3957" y="0"/>
                  </a:moveTo>
                  <a:lnTo>
                    <a:pt x="0" y="7965"/>
                  </a:lnTo>
                  <a:cubicBezTo>
                    <a:pt x="2801" y="11506"/>
                    <a:pt x="5927" y="14488"/>
                    <a:pt x="9335" y="16798"/>
                  </a:cubicBezTo>
                  <a:cubicBezTo>
                    <a:pt x="12743" y="19108"/>
                    <a:pt x="16433" y="20746"/>
                    <a:pt x="20362" y="21600"/>
                  </a:cubicBezTo>
                  <a:lnTo>
                    <a:pt x="21600" y="12137"/>
                  </a:lnTo>
                  <a:cubicBezTo>
                    <a:pt x="18288" y="11316"/>
                    <a:pt x="15130" y="9835"/>
                    <a:pt x="12174" y="7783"/>
                  </a:cubicBezTo>
                  <a:cubicBezTo>
                    <a:pt x="9217" y="5730"/>
                    <a:pt x="6463" y="3107"/>
                    <a:pt x="3957" y="0"/>
                  </a:cubicBezTo>
                  <a:close/>
                </a:path>
              </a:pathLst>
            </a:custGeom>
            <a:solidFill>
              <a:schemeClr val="accent2">
                <a:lumMod val="75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39" name="Shape 18210">
              <a:extLst>
                <a:ext uri="{FF2B5EF4-FFF2-40B4-BE49-F238E27FC236}">
                  <a16:creationId xmlns:a16="http://schemas.microsoft.com/office/drawing/2014/main" id="{885CE9B1-3847-A94E-89CE-E6208532E0C9}"/>
                </a:ext>
              </a:extLst>
            </p:cNvPr>
            <p:cNvSpPr/>
            <p:nvPr/>
          </p:nvSpPr>
          <p:spPr>
            <a:xfrm>
              <a:off x="333603" y="0"/>
              <a:ext cx="1479911" cy="1194805"/>
            </a:xfrm>
            <a:custGeom>
              <a:avLst/>
              <a:gdLst/>
              <a:ahLst/>
              <a:cxnLst>
                <a:cxn ang="0">
                  <a:pos x="wd2" y="hd2"/>
                </a:cxn>
                <a:cxn ang="5400000">
                  <a:pos x="wd2" y="hd2"/>
                </a:cxn>
                <a:cxn ang="10800000">
                  <a:pos x="wd2" y="hd2"/>
                </a:cxn>
                <a:cxn ang="16200000">
                  <a:pos x="wd2" y="hd2"/>
                </a:cxn>
              </a:cxnLst>
              <a:rect l="0" t="0" r="r" b="b"/>
              <a:pathLst>
                <a:path w="21600" h="21600" extrusionOk="0">
                  <a:moveTo>
                    <a:pt x="7110" y="0"/>
                  </a:moveTo>
                  <a:lnTo>
                    <a:pt x="0" y="12824"/>
                  </a:lnTo>
                  <a:cubicBezTo>
                    <a:pt x="3091" y="15083"/>
                    <a:pt x="6484" y="16991"/>
                    <a:pt x="10127" y="18482"/>
                  </a:cubicBezTo>
                  <a:cubicBezTo>
                    <a:pt x="13673" y="19934"/>
                    <a:pt x="17459" y="20993"/>
                    <a:pt x="21436" y="21600"/>
                  </a:cubicBezTo>
                  <a:lnTo>
                    <a:pt x="21600" y="8005"/>
                  </a:lnTo>
                  <a:cubicBezTo>
                    <a:pt x="18998" y="7251"/>
                    <a:pt x="16451" y="6143"/>
                    <a:pt x="14010" y="4772"/>
                  </a:cubicBezTo>
                  <a:cubicBezTo>
                    <a:pt x="11588" y="3412"/>
                    <a:pt x="9270" y="1792"/>
                    <a:pt x="7110" y="0"/>
                  </a:cubicBezTo>
                  <a:close/>
                </a:path>
              </a:pathLst>
            </a:custGeom>
            <a:solidFill>
              <a:schemeClr val="accent2"/>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grpSp>
      <p:grpSp>
        <p:nvGrpSpPr>
          <p:cNvPr id="29" name="Group 18215">
            <a:extLst>
              <a:ext uri="{FF2B5EF4-FFF2-40B4-BE49-F238E27FC236}">
                <a16:creationId xmlns:a16="http://schemas.microsoft.com/office/drawing/2014/main" id="{46C0F8C7-A2AF-A94E-8F04-DD993019C68E}"/>
              </a:ext>
            </a:extLst>
          </p:cNvPr>
          <p:cNvGrpSpPr/>
          <p:nvPr/>
        </p:nvGrpSpPr>
        <p:grpSpPr>
          <a:xfrm>
            <a:off x="4364210" y="4338215"/>
            <a:ext cx="1562887" cy="1198299"/>
            <a:chOff x="0" y="0"/>
            <a:chExt cx="1578389" cy="1210186"/>
          </a:xfrm>
        </p:grpSpPr>
        <p:sp>
          <p:nvSpPr>
            <p:cNvPr id="34" name="Shape 18212">
              <a:extLst>
                <a:ext uri="{FF2B5EF4-FFF2-40B4-BE49-F238E27FC236}">
                  <a16:creationId xmlns:a16="http://schemas.microsoft.com/office/drawing/2014/main" id="{909D40D9-DD0A-424C-B6F5-BF0C22805B80}"/>
                </a:ext>
              </a:extLst>
            </p:cNvPr>
            <p:cNvSpPr/>
            <p:nvPr/>
          </p:nvSpPr>
          <p:spPr>
            <a:xfrm>
              <a:off x="0" y="85257"/>
              <a:ext cx="140225" cy="1120956"/>
            </a:xfrm>
            <a:custGeom>
              <a:avLst/>
              <a:gdLst/>
              <a:ahLst/>
              <a:cxnLst>
                <a:cxn ang="0">
                  <a:pos x="wd2" y="hd2"/>
                </a:cxn>
                <a:cxn ang="5400000">
                  <a:pos x="wd2" y="hd2"/>
                </a:cxn>
                <a:cxn ang="10800000">
                  <a:pos x="wd2" y="hd2"/>
                </a:cxn>
                <a:cxn ang="16200000">
                  <a:pos x="wd2" y="hd2"/>
                </a:cxn>
              </a:cxnLst>
              <a:rect l="0" t="0" r="r" b="b"/>
              <a:pathLst>
                <a:path w="21600" h="21600" extrusionOk="0">
                  <a:moveTo>
                    <a:pt x="13312" y="0"/>
                  </a:moveTo>
                  <a:lnTo>
                    <a:pt x="0" y="3782"/>
                  </a:lnTo>
                  <a:lnTo>
                    <a:pt x="599" y="21600"/>
                  </a:lnTo>
                  <a:lnTo>
                    <a:pt x="21600" y="14378"/>
                  </a:lnTo>
                  <a:lnTo>
                    <a:pt x="13312" y="0"/>
                  </a:lnTo>
                  <a:close/>
                </a:path>
              </a:pathLst>
            </a:custGeom>
            <a:solidFill>
              <a:schemeClr val="accent3">
                <a:lumMod val="50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35" name="Shape 18213">
              <a:extLst>
                <a:ext uri="{FF2B5EF4-FFF2-40B4-BE49-F238E27FC236}">
                  <a16:creationId xmlns:a16="http://schemas.microsoft.com/office/drawing/2014/main" id="{DED5F2B8-280B-3149-9D32-3B71FA2EE6D5}"/>
                </a:ext>
              </a:extLst>
            </p:cNvPr>
            <p:cNvSpPr/>
            <p:nvPr/>
          </p:nvSpPr>
          <p:spPr>
            <a:xfrm>
              <a:off x="85257" y="0"/>
              <a:ext cx="1411513" cy="847631"/>
            </a:xfrm>
            <a:custGeom>
              <a:avLst/>
              <a:gdLst/>
              <a:ahLst/>
              <a:cxnLst>
                <a:cxn ang="0">
                  <a:pos x="wd2" y="hd2"/>
                </a:cxn>
                <a:cxn ang="5400000">
                  <a:pos x="wd2" y="hd2"/>
                </a:cxn>
                <a:cxn ang="10800000">
                  <a:pos x="wd2" y="hd2"/>
                </a:cxn>
                <a:cxn ang="16200000">
                  <a:pos x="wd2" y="hd2"/>
                </a:cxn>
              </a:cxnLst>
              <a:rect l="0" t="0" r="r" b="b"/>
              <a:pathLst>
                <a:path w="21600" h="21596" extrusionOk="0">
                  <a:moveTo>
                    <a:pt x="4816" y="2227"/>
                  </a:moveTo>
                  <a:cubicBezTo>
                    <a:pt x="2890" y="2289"/>
                    <a:pt x="1785" y="2439"/>
                    <a:pt x="0" y="2281"/>
                  </a:cubicBezTo>
                  <a:lnTo>
                    <a:pt x="823" y="21291"/>
                  </a:lnTo>
                  <a:cubicBezTo>
                    <a:pt x="2421" y="21489"/>
                    <a:pt x="3260" y="21600"/>
                    <a:pt x="4908" y="21596"/>
                  </a:cubicBezTo>
                  <a:cubicBezTo>
                    <a:pt x="10768" y="21583"/>
                    <a:pt x="16389" y="20263"/>
                    <a:pt x="21600" y="17861"/>
                  </a:cubicBezTo>
                  <a:lnTo>
                    <a:pt x="15056" y="0"/>
                  </a:lnTo>
                  <a:cubicBezTo>
                    <a:pt x="11785" y="1448"/>
                    <a:pt x="8354" y="2112"/>
                    <a:pt x="4816" y="2227"/>
                  </a:cubicBezTo>
                  <a:close/>
                </a:path>
              </a:pathLst>
            </a:custGeom>
            <a:solidFill>
              <a:schemeClr val="accent3"/>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36" name="Shape 18214">
              <a:extLst>
                <a:ext uri="{FF2B5EF4-FFF2-40B4-BE49-F238E27FC236}">
                  <a16:creationId xmlns:a16="http://schemas.microsoft.com/office/drawing/2014/main" id="{162BDC90-51D5-DE45-A800-E54ACB2E5AC5}"/>
                </a:ext>
              </a:extLst>
            </p:cNvPr>
            <p:cNvSpPr/>
            <p:nvPr/>
          </p:nvSpPr>
          <p:spPr>
            <a:xfrm>
              <a:off x="0" y="699111"/>
              <a:ext cx="1578389" cy="511075"/>
            </a:xfrm>
            <a:custGeom>
              <a:avLst/>
              <a:gdLst/>
              <a:ahLst/>
              <a:cxnLst>
                <a:cxn ang="0">
                  <a:pos x="wd2" y="hd2"/>
                </a:cxn>
                <a:cxn ang="5400000">
                  <a:pos x="wd2" y="hd2"/>
                </a:cxn>
                <a:cxn ang="10800000">
                  <a:pos x="wd2" y="hd2"/>
                </a:cxn>
                <a:cxn ang="16200000">
                  <a:pos x="wd2" y="hd2"/>
                </a:cxn>
              </a:cxnLst>
              <a:rect l="0" t="0" r="r" b="b"/>
              <a:pathLst>
                <a:path w="21600" h="21565" extrusionOk="0">
                  <a:moveTo>
                    <a:pt x="5519" y="5827"/>
                  </a:moveTo>
                  <a:cubicBezTo>
                    <a:pt x="4007" y="5827"/>
                    <a:pt x="3330" y="5656"/>
                    <a:pt x="1866" y="5322"/>
                  </a:cubicBezTo>
                  <a:lnTo>
                    <a:pt x="1866" y="5322"/>
                  </a:lnTo>
                  <a:lnTo>
                    <a:pt x="0" y="21317"/>
                  </a:lnTo>
                  <a:cubicBezTo>
                    <a:pt x="1449" y="21521"/>
                    <a:pt x="2922" y="21600"/>
                    <a:pt x="4419" y="21551"/>
                  </a:cubicBezTo>
                  <a:cubicBezTo>
                    <a:pt x="10462" y="21355"/>
                    <a:pt x="16246" y="19029"/>
                    <a:pt x="21600" y="14921"/>
                  </a:cubicBezTo>
                  <a:lnTo>
                    <a:pt x="20446" y="0"/>
                  </a:lnTo>
                  <a:cubicBezTo>
                    <a:pt x="15794" y="3741"/>
                    <a:pt x="10731" y="5827"/>
                    <a:pt x="5519" y="5827"/>
                  </a:cubicBezTo>
                  <a:close/>
                </a:path>
              </a:pathLst>
            </a:custGeom>
            <a:solidFill>
              <a:schemeClr val="accent3">
                <a:lumMod val="75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grpSp>
      <p:grpSp>
        <p:nvGrpSpPr>
          <p:cNvPr id="30" name="Group 18219">
            <a:extLst>
              <a:ext uri="{FF2B5EF4-FFF2-40B4-BE49-F238E27FC236}">
                <a16:creationId xmlns:a16="http://schemas.microsoft.com/office/drawing/2014/main" id="{8A7514F3-FA61-E34E-AC99-C8FEA3F45377}"/>
              </a:ext>
            </a:extLst>
          </p:cNvPr>
          <p:cNvGrpSpPr/>
          <p:nvPr/>
        </p:nvGrpSpPr>
        <p:grpSpPr>
          <a:xfrm>
            <a:off x="5596743" y="3831695"/>
            <a:ext cx="1858333" cy="1501459"/>
            <a:chOff x="0" y="0"/>
            <a:chExt cx="1876767" cy="1516352"/>
          </a:xfrm>
        </p:grpSpPr>
        <p:sp>
          <p:nvSpPr>
            <p:cNvPr id="31" name="Shape 18216">
              <a:extLst>
                <a:ext uri="{FF2B5EF4-FFF2-40B4-BE49-F238E27FC236}">
                  <a16:creationId xmlns:a16="http://schemas.microsoft.com/office/drawing/2014/main" id="{9F7142B7-1B10-5248-BB91-E086D556CD8F}"/>
                </a:ext>
              </a:extLst>
            </p:cNvPr>
            <p:cNvSpPr/>
            <p:nvPr/>
          </p:nvSpPr>
          <p:spPr>
            <a:xfrm>
              <a:off x="0" y="460390"/>
              <a:ext cx="546547" cy="10559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6" y="3354"/>
                  </a:lnTo>
                  <a:lnTo>
                    <a:pt x="21600" y="21600"/>
                  </a:lnTo>
                  <a:lnTo>
                    <a:pt x="18943" y="14232"/>
                  </a:lnTo>
                  <a:lnTo>
                    <a:pt x="0" y="0"/>
                  </a:lnTo>
                  <a:close/>
                </a:path>
              </a:pathLst>
            </a:custGeom>
            <a:solidFill>
              <a:schemeClr val="accent4">
                <a:lumMod val="50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32" name="Shape 18217">
              <a:extLst>
                <a:ext uri="{FF2B5EF4-FFF2-40B4-BE49-F238E27FC236}">
                  <a16:creationId xmlns:a16="http://schemas.microsoft.com/office/drawing/2014/main" id="{A7A856F0-3FA1-E74D-8247-9D6293E90309}"/>
                </a:ext>
              </a:extLst>
            </p:cNvPr>
            <p:cNvSpPr/>
            <p:nvPr/>
          </p:nvSpPr>
          <p:spPr>
            <a:xfrm>
              <a:off x="477442" y="549911"/>
              <a:ext cx="1399325" cy="961663"/>
            </a:xfrm>
            <a:custGeom>
              <a:avLst/>
              <a:gdLst/>
              <a:ahLst/>
              <a:cxnLst>
                <a:cxn ang="0">
                  <a:pos x="wd2" y="hd2"/>
                </a:cxn>
                <a:cxn ang="5400000">
                  <a:pos x="wd2" y="hd2"/>
                </a:cxn>
                <a:cxn ang="10800000">
                  <a:pos x="wd2" y="hd2"/>
                </a:cxn>
                <a:cxn ang="16200000">
                  <a:pos x="wd2" y="hd2"/>
                </a:cxn>
              </a:cxnLst>
              <a:rect l="0" t="0" r="r" b="b"/>
              <a:pathLst>
                <a:path w="21600" h="21600" extrusionOk="0">
                  <a:moveTo>
                    <a:pt x="0" y="13510"/>
                  </a:moveTo>
                  <a:lnTo>
                    <a:pt x="1038" y="21600"/>
                  </a:lnTo>
                  <a:cubicBezTo>
                    <a:pt x="5082" y="19797"/>
                    <a:pt x="8865" y="17326"/>
                    <a:pt x="12316" y="14451"/>
                  </a:cubicBezTo>
                  <a:cubicBezTo>
                    <a:pt x="15767" y="11576"/>
                    <a:pt x="18885" y="8296"/>
                    <a:pt x="21600" y="4876"/>
                  </a:cubicBezTo>
                  <a:lnTo>
                    <a:pt x="17554" y="0"/>
                  </a:lnTo>
                  <a:cubicBezTo>
                    <a:pt x="15049" y="2958"/>
                    <a:pt x="12415" y="5541"/>
                    <a:pt x="9535" y="7778"/>
                  </a:cubicBezTo>
                  <a:cubicBezTo>
                    <a:pt x="6643" y="10025"/>
                    <a:pt x="3503" y="11924"/>
                    <a:pt x="0" y="13510"/>
                  </a:cubicBezTo>
                  <a:close/>
                </a:path>
              </a:pathLst>
            </a:custGeom>
            <a:solidFill>
              <a:schemeClr val="accent4">
                <a:lumMod val="75000"/>
              </a:schemeClr>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sp>
          <p:nvSpPr>
            <p:cNvPr id="33" name="Shape 18218">
              <a:extLst>
                <a:ext uri="{FF2B5EF4-FFF2-40B4-BE49-F238E27FC236}">
                  <a16:creationId xmlns:a16="http://schemas.microsoft.com/office/drawing/2014/main" id="{635CFB89-F902-2644-A82C-0D60801041BE}"/>
                </a:ext>
              </a:extLst>
            </p:cNvPr>
            <p:cNvSpPr/>
            <p:nvPr/>
          </p:nvSpPr>
          <p:spPr>
            <a:xfrm>
              <a:off x="0" y="0"/>
              <a:ext cx="1616530" cy="1154991"/>
            </a:xfrm>
            <a:custGeom>
              <a:avLst/>
              <a:gdLst/>
              <a:ahLst/>
              <a:cxnLst>
                <a:cxn ang="0">
                  <a:pos x="wd2" y="hd2"/>
                </a:cxn>
                <a:cxn ang="5400000">
                  <a:pos x="wd2" y="hd2"/>
                </a:cxn>
                <a:cxn ang="10800000">
                  <a:pos x="wd2" y="hd2"/>
                </a:cxn>
                <a:cxn ang="16200000">
                  <a:pos x="wd2" y="hd2"/>
                </a:cxn>
              </a:cxnLst>
              <a:rect l="0" t="0" r="r" b="b"/>
              <a:pathLst>
                <a:path w="21600" h="21600" extrusionOk="0">
                  <a:moveTo>
                    <a:pt x="0" y="8588"/>
                  </a:moveTo>
                  <a:lnTo>
                    <a:pt x="6404" y="21600"/>
                  </a:lnTo>
                  <a:cubicBezTo>
                    <a:pt x="9435" y="20295"/>
                    <a:pt x="12153" y="18708"/>
                    <a:pt x="14655" y="16825"/>
                  </a:cubicBezTo>
                  <a:cubicBezTo>
                    <a:pt x="17156" y="14942"/>
                    <a:pt x="19440" y="12762"/>
                    <a:pt x="21600" y="10272"/>
                  </a:cubicBezTo>
                  <a:lnTo>
                    <a:pt x="11130" y="0"/>
                  </a:lnTo>
                  <a:cubicBezTo>
                    <a:pt x="9488" y="1876"/>
                    <a:pt x="7728" y="3548"/>
                    <a:pt x="5866" y="4988"/>
                  </a:cubicBezTo>
                  <a:cubicBezTo>
                    <a:pt x="4005" y="6428"/>
                    <a:pt x="2043" y="7637"/>
                    <a:pt x="0" y="8588"/>
                  </a:cubicBezTo>
                  <a:close/>
                </a:path>
              </a:pathLst>
            </a:custGeom>
            <a:solidFill>
              <a:schemeClr val="accent4"/>
            </a:solidFill>
            <a:ln w="12700" cap="flat">
              <a:noFill/>
              <a:miter lim="400000"/>
            </a:ln>
            <a:effectLst/>
          </p:spPr>
          <p:txBody>
            <a:bodyPr wrap="square" lIns="26789" tIns="26789" rIns="26789" bIns="26789" numCol="1" anchor="ctr">
              <a:noAutofit/>
            </a:bodyPr>
            <a:lstStyle/>
            <a:p>
              <a:endParaRPr sz="2532" dirty="0">
                <a:latin typeface="Lato Light" panose="020F0502020204030203" pitchFamily="34" charset="0"/>
              </a:endParaRPr>
            </a:p>
          </p:txBody>
        </p:sp>
      </p:grpSp>
      <p:sp>
        <p:nvSpPr>
          <p:cNvPr id="6" name="Shape 18237">
            <a:extLst>
              <a:ext uri="{FF2B5EF4-FFF2-40B4-BE49-F238E27FC236}">
                <a16:creationId xmlns:a16="http://schemas.microsoft.com/office/drawing/2014/main" id="{A906DC6F-65C4-D140-B1D0-5C561AABCF2C}"/>
              </a:ext>
            </a:extLst>
          </p:cNvPr>
          <p:cNvSpPr/>
          <p:nvPr/>
        </p:nvSpPr>
        <p:spPr>
          <a:xfrm>
            <a:off x="5906877" y="2580344"/>
            <a:ext cx="359008" cy="171326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074"/>
                </a:lnTo>
                <a:lnTo>
                  <a:pt x="0" y="0"/>
                </a:ln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7" name="Shape 18238">
            <a:extLst>
              <a:ext uri="{FF2B5EF4-FFF2-40B4-BE49-F238E27FC236}">
                <a16:creationId xmlns:a16="http://schemas.microsoft.com/office/drawing/2014/main" id="{7D98449B-34E6-1240-A603-D0D219F9BE7B}"/>
              </a:ext>
            </a:extLst>
          </p:cNvPr>
          <p:cNvSpPr/>
          <p:nvPr/>
        </p:nvSpPr>
        <p:spPr>
          <a:xfrm>
            <a:off x="3452597" y="2529386"/>
            <a:ext cx="298531" cy="166832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9252"/>
                </a:lnTo>
                <a:lnTo>
                  <a:pt x="21600" y="0"/>
                </a:ln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8" name="Shape 18239">
            <a:extLst>
              <a:ext uri="{FF2B5EF4-FFF2-40B4-BE49-F238E27FC236}">
                <a16:creationId xmlns:a16="http://schemas.microsoft.com/office/drawing/2014/main" id="{5680688C-F606-CD4B-A15E-C3BA854642E3}"/>
              </a:ext>
            </a:extLst>
          </p:cNvPr>
          <p:cNvSpPr/>
          <p:nvPr/>
        </p:nvSpPr>
        <p:spPr>
          <a:xfrm>
            <a:off x="5098350" y="5327421"/>
            <a:ext cx="1014215" cy="49079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644" y="21600"/>
                </a:lnTo>
                <a:lnTo>
                  <a:pt x="21600" y="21600"/>
                </a:ln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9" name="Shape 18240">
            <a:extLst>
              <a:ext uri="{FF2B5EF4-FFF2-40B4-BE49-F238E27FC236}">
                <a16:creationId xmlns:a16="http://schemas.microsoft.com/office/drawing/2014/main" id="{815E2DCF-0BF7-0947-B41E-6CB584CBFB89}"/>
              </a:ext>
            </a:extLst>
          </p:cNvPr>
          <p:cNvSpPr/>
          <p:nvPr/>
        </p:nvSpPr>
        <p:spPr>
          <a:xfrm rot="5400000">
            <a:off x="8656133" y="2519121"/>
            <a:ext cx="391392" cy="11247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806"/>
                </a:lnTo>
                <a:lnTo>
                  <a:pt x="21600" y="0"/>
                </a:ln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10" name="Shape 18241">
            <a:extLst>
              <a:ext uri="{FF2B5EF4-FFF2-40B4-BE49-F238E27FC236}">
                <a16:creationId xmlns:a16="http://schemas.microsoft.com/office/drawing/2014/main" id="{155CFE74-C4B1-504B-87B2-7F85F6DBDCBF}"/>
              </a:ext>
            </a:extLst>
          </p:cNvPr>
          <p:cNvSpPr/>
          <p:nvPr/>
        </p:nvSpPr>
        <p:spPr>
          <a:xfrm>
            <a:off x="1483673" y="4084811"/>
            <a:ext cx="361001" cy="149931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5201"/>
                </a:lnTo>
                <a:lnTo>
                  <a:pt x="0" y="21600"/>
                </a:lnTo>
              </a:path>
            </a:pathLst>
          </a:custGeom>
          <a:noFill/>
          <a:ln w="38100" cap="flat">
            <a:solidFill>
              <a:schemeClr val="bg1">
                <a:lumMod val="85000"/>
              </a:schemeClr>
            </a:solidFill>
            <a:prstDash val="solid"/>
            <a:miter lim="400000"/>
          </a:ln>
          <a:effectLst/>
        </p:spPr>
        <p:txBody>
          <a:bodyPr wrap="square" lIns="35719" tIns="35719" rIns="35719" bIns="35719" numCol="1" anchor="ctr">
            <a:noAutofit/>
          </a:bodyPr>
          <a:lstStyle/>
          <a:p>
            <a:endParaRPr sz="2532" dirty="0">
              <a:latin typeface="Lato Light" panose="020F0502020204030203" pitchFamily="34" charset="0"/>
            </a:endParaRPr>
          </a:p>
        </p:txBody>
      </p:sp>
      <p:sp>
        <p:nvSpPr>
          <p:cNvPr id="44" name="TextBox 43">
            <a:extLst>
              <a:ext uri="{FF2B5EF4-FFF2-40B4-BE49-F238E27FC236}">
                <a16:creationId xmlns:a16="http://schemas.microsoft.com/office/drawing/2014/main" id="{6D37A645-3018-2447-AF0F-273E9A78A712}"/>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45" name="TextBox 44">
            <a:extLst>
              <a:ext uri="{FF2B5EF4-FFF2-40B4-BE49-F238E27FC236}">
                <a16:creationId xmlns:a16="http://schemas.microsoft.com/office/drawing/2014/main" id="{C80A9276-9CAB-7049-8F65-A0207A96F292}"/>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46" name="TextBox 45">
            <a:extLst>
              <a:ext uri="{FF2B5EF4-FFF2-40B4-BE49-F238E27FC236}">
                <a16:creationId xmlns:a16="http://schemas.microsoft.com/office/drawing/2014/main" id="{C99C5712-0E0F-9943-A9EC-8D6832AA4419}"/>
              </a:ext>
            </a:extLst>
          </p:cNvPr>
          <p:cNvSpPr txBox="1"/>
          <p:nvPr/>
        </p:nvSpPr>
        <p:spPr>
          <a:xfrm>
            <a:off x="781237" y="5992926"/>
            <a:ext cx="4317112"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should contain general information on the issues related to the business problem. Usually, this section is the last to be completed after all other </a:t>
            </a:r>
            <a:r>
              <a:rPr lang="de-DE" sz="1200" dirty="0"/>
              <a:t>…</a:t>
            </a:r>
          </a:p>
          <a:p>
            <a:endParaRPr lang="en-US" sz="1200" dirty="0"/>
          </a:p>
        </p:txBody>
      </p:sp>
      <p:sp>
        <p:nvSpPr>
          <p:cNvPr id="47" name="TextBox 46">
            <a:extLst>
              <a:ext uri="{FF2B5EF4-FFF2-40B4-BE49-F238E27FC236}">
                <a16:creationId xmlns:a16="http://schemas.microsoft.com/office/drawing/2014/main" id="{016DF4E4-7E56-864C-9A4D-F6AA3F47FEC6}"/>
              </a:ext>
            </a:extLst>
          </p:cNvPr>
          <p:cNvSpPr txBox="1"/>
          <p:nvPr/>
        </p:nvSpPr>
        <p:spPr>
          <a:xfrm>
            <a:off x="781237" y="5669542"/>
            <a:ext cx="2411238" cy="338554"/>
          </a:xfrm>
          <a:prstGeom prst="rect">
            <a:avLst/>
          </a:prstGeom>
          <a:noFill/>
        </p:spPr>
        <p:txBody>
          <a:bodyPr wrap="none" rtlCol="0" anchor="t">
            <a:spAutoFit/>
          </a:bodyPr>
          <a:lstStyle/>
          <a:p>
            <a:r>
              <a:rPr lang="en-US" sz="1600" b="1" dirty="0">
                <a:solidFill>
                  <a:schemeClr val="accent1"/>
                </a:solidFill>
                <a:latin typeface="Poppins" pitchFamily="2" charset="77"/>
                <a:ea typeface="Lato Light" panose="020F0502020204030203" pitchFamily="34" charset="0"/>
                <a:cs typeface="Poppins" pitchFamily="2" charset="77"/>
              </a:rPr>
              <a:t>EXECUTIVE SUMMARY</a:t>
            </a:r>
          </a:p>
        </p:txBody>
      </p:sp>
      <p:sp>
        <p:nvSpPr>
          <p:cNvPr id="50" name="TextBox 49">
            <a:extLst>
              <a:ext uri="{FF2B5EF4-FFF2-40B4-BE49-F238E27FC236}">
                <a16:creationId xmlns:a16="http://schemas.microsoft.com/office/drawing/2014/main" id="{20B7406C-431E-7749-AC84-895789A484C1}"/>
              </a:ext>
            </a:extLst>
          </p:cNvPr>
          <p:cNvSpPr txBox="1"/>
          <p:nvPr/>
        </p:nvSpPr>
        <p:spPr>
          <a:xfrm>
            <a:off x="135960" y="1075024"/>
            <a:ext cx="3808144" cy="1092607"/>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All projects should support the organization's strategy and strategic plans to add value and maintain executive and organizational support.  This section provides an overview of the organization's strategic plans related to the project.  These include the strategic plan…</a:t>
            </a:r>
          </a:p>
          <a:p>
            <a:pPr algn="l"/>
            <a:r>
              <a:rPr lang="en-US" sz="1200" dirty="0"/>
              <a:t>.</a:t>
            </a:r>
            <a:endParaRPr lang="de-DE" sz="1200" dirty="0"/>
          </a:p>
        </p:txBody>
      </p:sp>
      <p:sp>
        <p:nvSpPr>
          <p:cNvPr id="51" name="TextBox 50">
            <a:extLst>
              <a:ext uri="{FF2B5EF4-FFF2-40B4-BE49-F238E27FC236}">
                <a16:creationId xmlns:a16="http://schemas.microsoft.com/office/drawing/2014/main" id="{678F2729-605A-594B-9C8F-787F10435668}"/>
              </a:ext>
            </a:extLst>
          </p:cNvPr>
          <p:cNvSpPr txBox="1"/>
          <p:nvPr/>
        </p:nvSpPr>
        <p:spPr>
          <a:xfrm>
            <a:off x="135960" y="728667"/>
            <a:ext cx="2563522" cy="338554"/>
          </a:xfrm>
          <a:prstGeom prst="rect">
            <a:avLst/>
          </a:prstGeom>
          <a:noFill/>
        </p:spPr>
        <p:txBody>
          <a:bodyPr wrap="none" rtlCol="0" anchor="t">
            <a:spAutoFit/>
          </a:bodyPr>
          <a:lstStyle/>
          <a:p>
            <a:r>
              <a:rPr lang="en-US" sz="1600" b="1" dirty="0">
                <a:solidFill>
                  <a:schemeClr val="accent2"/>
                </a:solidFill>
                <a:latin typeface="Poppins" pitchFamily="2" charset="77"/>
                <a:ea typeface="Lato Light" panose="020F0502020204030203" pitchFamily="34" charset="0"/>
                <a:cs typeface="Poppins" pitchFamily="2" charset="77"/>
              </a:rPr>
              <a:t>STRATEGIC ALIGNMENT</a:t>
            </a:r>
          </a:p>
        </p:txBody>
      </p:sp>
      <p:sp>
        <p:nvSpPr>
          <p:cNvPr id="53" name="TextBox 52">
            <a:extLst>
              <a:ext uri="{FF2B5EF4-FFF2-40B4-BE49-F238E27FC236}">
                <a16:creationId xmlns:a16="http://schemas.microsoft.com/office/drawing/2014/main" id="{64C7E7C8-9FF9-6049-B417-EC44B2A0CCB9}"/>
              </a:ext>
            </a:extLst>
          </p:cNvPr>
          <p:cNvSpPr txBox="1"/>
          <p:nvPr/>
        </p:nvSpPr>
        <p:spPr>
          <a:xfrm>
            <a:off x="4152932" y="1420493"/>
            <a:ext cx="4229827" cy="759182"/>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All business problems may be addressed by any number of alternative projects.  While the business case is the result of having selected one such option, a brief summary</a:t>
            </a:r>
            <a:br>
              <a:rPr lang="en-US" sz="1200" dirty="0"/>
            </a:br>
            <a:r>
              <a:rPr lang="en-US" sz="1200" dirty="0"/>
              <a:t>of considered alternatives should also be included – </a:t>
            </a:r>
          </a:p>
        </p:txBody>
      </p:sp>
      <p:sp>
        <p:nvSpPr>
          <p:cNvPr id="54" name="TextBox 53">
            <a:extLst>
              <a:ext uri="{FF2B5EF4-FFF2-40B4-BE49-F238E27FC236}">
                <a16:creationId xmlns:a16="http://schemas.microsoft.com/office/drawing/2014/main" id="{E8FA661D-22F5-1948-AEEC-26722BA0F814}"/>
              </a:ext>
            </a:extLst>
          </p:cNvPr>
          <p:cNvSpPr txBox="1"/>
          <p:nvPr/>
        </p:nvSpPr>
        <p:spPr>
          <a:xfrm>
            <a:off x="4152933" y="1097109"/>
            <a:ext cx="2998561" cy="338554"/>
          </a:xfrm>
          <a:prstGeom prst="rect">
            <a:avLst/>
          </a:prstGeom>
          <a:noFill/>
        </p:spPr>
        <p:txBody>
          <a:bodyPr wrap="square" rtlCol="0" anchor="t">
            <a:spAutoFit/>
          </a:bodyPr>
          <a:lstStyle/>
          <a:p>
            <a:r>
              <a:rPr lang="en-US" sz="1600" b="1" dirty="0">
                <a:solidFill>
                  <a:schemeClr val="accent4"/>
                </a:solidFill>
                <a:latin typeface="Poppins" pitchFamily="2" charset="77"/>
                <a:ea typeface="Lato Light" panose="020F0502020204030203" pitchFamily="34" charset="0"/>
                <a:cs typeface="Poppins" pitchFamily="2" charset="77"/>
              </a:rPr>
              <a:t>ALTERNATIVE ANALYSIS</a:t>
            </a:r>
          </a:p>
        </p:txBody>
      </p:sp>
      <p:sp>
        <p:nvSpPr>
          <p:cNvPr id="56" name="TextBox 55">
            <a:extLst>
              <a:ext uri="{FF2B5EF4-FFF2-40B4-BE49-F238E27FC236}">
                <a16:creationId xmlns:a16="http://schemas.microsoft.com/office/drawing/2014/main" id="{1B78A164-264A-C440-B5DA-A517F98C6C42}"/>
              </a:ext>
            </a:extLst>
          </p:cNvPr>
          <p:cNvSpPr txBox="1"/>
          <p:nvPr/>
        </p:nvSpPr>
        <p:spPr>
          <a:xfrm>
            <a:off x="6261145" y="5981232"/>
            <a:ext cx="5633639" cy="592470"/>
          </a:xfrm>
          <a:prstGeom prst="rect">
            <a:avLst/>
          </a:prstGeom>
          <a:noFill/>
        </p:spPr>
        <p:txBody>
          <a:bodyPr wrap="square" rtlCol="0" anchor="t">
            <a:spAutoFit/>
          </a:bodyPr>
          <a:lstStyle>
            <a:defPPr>
              <a:defRPr lang="en-US"/>
            </a:defPPr>
            <a:lvl1pPr algn="just">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Many consider this to be one of the most critical parts of a business case, as it is often the costs or savings generated by a project that receives final approval to continue.  …</a:t>
            </a:r>
          </a:p>
        </p:txBody>
      </p:sp>
      <p:sp>
        <p:nvSpPr>
          <p:cNvPr id="57" name="TextBox 56">
            <a:extLst>
              <a:ext uri="{FF2B5EF4-FFF2-40B4-BE49-F238E27FC236}">
                <a16:creationId xmlns:a16="http://schemas.microsoft.com/office/drawing/2014/main" id="{16960112-889B-C54B-954C-7119605A7DA0}"/>
              </a:ext>
            </a:extLst>
          </p:cNvPr>
          <p:cNvSpPr txBox="1"/>
          <p:nvPr/>
        </p:nvSpPr>
        <p:spPr>
          <a:xfrm>
            <a:off x="6261144" y="5657848"/>
            <a:ext cx="2648482" cy="338554"/>
          </a:xfrm>
          <a:prstGeom prst="rect">
            <a:avLst/>
          </a:prstGeom>
          <a:noFill/>
        </p:spPr>
        <p:txBody>
          <a:bodyPr wrap="none" rtlCol="0" anchor="t">
            <a:spAutoFit/>
          </a:bodyPr>
          <a:lstStyle/>
          <a:p>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59" name="TextBox 58">
            <a:extLst>
              <a:ext uri="{FF2B5EF4-FFF2-40B4-BE49-F238E27FC236}">
                <a16:creationId xmlns:a16="http://schemas.microsoft.com/office/drawing/2014/main" id="{5D3AF61D-C575-BA43-8CFA-EBE6F19865A3}"/>
              </a:ext>
            </a:extLst>
          </p:cNvPr>
          <p:cNvSpPr txBox="1"/>
          <p:nvPr/>
        </p:nvSpPr>
        <p:spPr>
          <a:xfrm>
            <a:off x="9519176" y="1964174"/>
            <a:ext cx="2360048" cy="2593018"/>
          </a:xfrm>
          <a:prstGeom prst="rect">
            <a:avLst/>
          </a:prstGeom>
          <a:noFill/>
        </p:spPr>
        <p:txBody>
          <a:bodyPr wrap="square" rtlCol="0" anchor="t">
            <a:spAutoFit/>
          </a:bodyPr>
          <a:lstStyle>
            <a:defPPr>
              <a:defRPr lang="en-US"/>
            </a:defPPr>
            <a:lvl1pPr>
              <a:lnSpc>
                <a:spcPts val="1313"/>
              </a:lnSpc>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is the formal financial evaluation of your project. Most organizations have a methodology that they approve (or even mandate) for assessing the net financial cost or benefit. For larger projects, which will take more than a year, many organizations require you to use a discounted cash flow methodology. They set either Net Present Value (NPV) or Internal Rate of Return (IRR) levels that your project must achieve.</a:t>
            </a:r>
          </a:p>
        </p:txBody>
      </p:sp>
      <p:sp>
        <p:nvSpPr>
          <p:cNvPr id="60" name="TextBox 59">
            <a:extLst>
              <a:ext uri="{FF2B5EF4-FFF2-40B4-BE49-F238E27FC236}">
                <a16:creationId xmlns:a16="http://schemas.microsoft.com/office/drawing/2014/main" id="{77F116F8-F927-FC48-A5DB-990BB209F622}"/>
              </a:ext>
            </a:extLst>
          </p:cNvPr>
          <p:cNvSpPr txBox="1"/>
          <p:nvPr/>
        </p:nvSpPr>
        <p:spPr>
          <a:xfrm>
            <a:off x="9519176" y="1640790"/>
            <a:ext cx="2653290" cy="338554"/>
          </a:xfrm>
          <a:prstGeom prst="rect">
            <a:avLst/>
          </a:prstGeom>
          <a:noFill/>
        </p:spPr>
        <p:txBody>
          <a:bodyPr wrap="none" rtlCol="0" anchor="t">
            <a:spAutoFit/>
          </a:bodyPr>
          <a:lstStyle/>
          <a:p>
            <a:r>
              <a:rPr lang="en-US" sz="1600" b="1" dirty="0">
                <a:solidFill>
                  <a:schemeClr val="accent5"/>
                </a:solidFill>
                <a:latin typeface="Poppins" pitchFamily="2" charset="77"/>
              </a:rPr>
              <a:t>INVESTMENT APPRAISAL</a:t>
            </a:r>
          </a:p>
        </p:txBody>
      </p:sp>
    </p:spTree>
    <p:extLst>
      <p:ext uri="{BB962C8B-B14F-4D97-AF65-F5344CB8AC3E}">
        <p14:creationId xmlns:p14="http://schemas.microsoft.com/office/powerpoint/2010/main" val="4286436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a:extLst>
              <a:ext uri="{FF2B5EF4-FFF2-40B4-BE49-F238E27FC236}">
                <a16:creationId xmlns:a16="http://schemas.microsoft.com/office/drawing/2014/main" id="{7702F753-9F44-2E45-8922-969F3456C2FD}"/>
              </a:ext>
            </a:extLst>
          </p:cNvPr>
          <p:cNvSpPr txBox="1"/>
          <p:nvPr/>
        </p:nvSpPr>
        <p:spPr>
          <a:xfrm>
            <a:off x="3151925" y="291269"/>
            <a:ext cx="5888150" cy="553998"/>
          </a:xfrm>
          <a:prstGeom prst="rect">
            <a:avLst/>
          </a:prstGeom>
          <a:noFill/>
        </p:spPr>
        <p:txBody>
          <a:bodyPr wrap="none" rtlCol="0">
            <a:spAutoFit/>
          </a:bodyPr>
          <a:lstStyle/>
          <a:p>
            <a:pPr algn="ctr"/>
            <a:r>
              <a:rPr lang="en-US" sz="3000" b="1" dirty="0">
                <a:solidFill>
                  <a:schemeClr val="accent5"/>
                </a:solidFill>
                <a:latin typeface="Poppins" pitchFamily="2" charset="77"/>
              </a:rPr>
              <a:t>BUSINESS</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CASE</a:t>
            </a:r>
            <a:r>
              <a:rPr lang="en-US" sz="3000" b="1" dirty="0">
                <a:solidFill>
                  <a:schemeClr val="tx2"/>
                </a:solidFill>
                <a:latin typeface="Poppins" pitchFamily="2" charset="77"/>
                <a:cs typeface="Poppins" pitchFamily="2" charset="77"/>
              </a:rPr>
              <a:t> </a:t>
            </a:r>
            <a:r>
              <a:rPr lang="en-US" sz="3000" b="1" dirty="0">
                <a:solidFill>
                  <a:schemeClr val="accent5"/>
                </a:solidFill>
                <a:latin typeface="Poppins" pitchFamily="2" charset="77"/>
              </a:rPr>
              <a:t>INFOGRAPHIC</a:t>
            </a:r>
          </a:p>
        </p:txBody>
      </p:sp>
      <p:sp>
        <p:nvSpPr>
          <p:cNvPr id="61" name="TextBox 60">
            <a:extLst>
              <a:ext uri="{FF2B5EF4-FFF2-40B4-BE49-F238E27FC236}">
                <a16:creationId xmlns:a16="http://schemas.microsoft.com/office/drawing/2014/main" id="{2922DE88-27E7-A144-8945-8F0685E833DA}"/>
              </a:ext>
            </a:extLst>
          </p:cNvPr>
          <p:cNvSpPr txBox="1"/>
          <p:nvPr/>
        </p:nvSpPr>
        <p:spPr>
          <a:xfrm>
            <a:off x="4219526" y="748735"/>
            <a:ext cx="3752950" cy="246221"/>
          </a:xfrm>
          <a:prstGeom prst="rect">
            <a:avLst/>
          </a:prstGeom>
          <a:noFill/>
        </p:spPr>
        <p:txBody>
          <a:bodyPr wrap="none" rtlCol="0">
            <a:spAutoFit/>
          </a:bodyPr>
          <a:lstStyle/>
          <a:p>
            <a:pPr algn="ctr"/>
            <a:r>
              <a:rPr lang="en-US" sz="1000" spc="300" dirty="0">
                <a:solidFill>
                  <a:schemeClr val="tx1">
                    <a:lumMod val="60000"/>
                    <a:lumOff val="40000"/>
                  </a:schemeClr>
                </a:solidFill>
                <a:latin typeface="Poppins" pitchFamily="2" charset="77"/>
                <a:cs typeface="Poppins" pitchFamily="2" charset="77"/>
              </a:rPr>
              <a:t>brought to you by www.mp4pm.club</a:t>
            </a:r>
          </a:p>
        </p:txBody>
      </p:sp>
      <p:sp>
        <p:nvSpPr>
          <p:cNvPr id="39" name="Shape 24031">
            <a:extLst>
              <a:ext uri="{FF2B5EF4-FFF2-40B4-BE49-F238E27FC236}">
                <a16:creationId xmlns:a16="http://schemas.microsoft.com/office/drawing/2014/main" id="{24BE5CB1-85BD-134A-B331-A2C226C02A42}"/>
              </a:ext>
            </a:extLst>
          </p:cNvPr>
          <p:cNvSpPr/>
          <p:nvPr/>
        </p:nvSpPr>
        <p:spPr>
          <a:xfrm flipH="1">
            <a:off x="2441119" y="3878559"/>
            <a:ext cx="1399744" cy="13997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2">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7" name="Shape 24034">
            <a:extLst>
              <a:ext uri="{FF2B5EF4-FFF2-40B4-BE49-F238E27FC236}">
                <a16:creationId xmlns:a16="http://schemas.microsoft.com/office/drawing/2014/main" id="{ACDA00D0-4D7A-B846-A291-8F1BF2C2AA96}"/>
              </a:ext>
            </a:extLst>
          </p:cNvPr>
          <p:cNvSpPr/>
          <p:nvPr/>
        </p:nvSpPr>
        <p:spPr>
          <a:xfrm rot="10800000">
            <a:off x="3918623" y="2401053"/>
            <a:ext cx="1399744" cy="13997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3"/>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5" name="Shape 24037">
            <a:extLst>
              <a:ext uri="{FF2B5EF4-FFF2-40B4-BE49-F238E27FC236}">
                <a16:creationId xmlns:a16="http://schemas.microsoft.com/office/drawing/2014/main" id="{557A2891-1717-A545-8B37-1ABB958F371F}"/>
              </a:ext>
            </a:extLst>
          </p:cNvPr>
          <p:cNvSpPr/>
          <p:nvPr/>
        </p:nvSpPr>
        <p:spPr>
          <a:xfrm rot="10800000">
            <a:off x="6873635" y="2401052"/>
            <a:ext cx="1399744" cy="13997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5">
              <a:lumMod val="75000"/>
              <a:lumOff val="2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3" name="Shape 24040">
            <a:extLst>
              <a:ext uri="{FF2B5EF4-FFF2-40B4-BE49-F238E27FC236}">
                <a16:creationId xmlns:a16="http://schemas.microsoft.com/office/drawing/2014/main" id="{EE0A7636-E9E6-9342-9C30-FEF15DDBAD18}"/>
              </a:ext>
            </a:extLst>
          </p:cNvPr>
          <p:cNvSpPr/>
          <p:nvPr/>
        </p:nvSpPr>
        <p:spPr>
          <a:xfrm>
            <a:off x="3918624" y="3878559"/>
            <a:ext cx="1399744" cy="13997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2"/>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31" name="Shape 24043">
            <a:extLst>
              <a:ext uri="{FF2B5EF4-FFF2-40B4-BE49-F238E27FC236}">
                <a16:creationId xmlns:a16="http://schemas.microsoft.com/office/drawing/2014/main" id="{594BEAEA-2CB8-CB45-9BE8-95BD8D7EFC55}"/>
              </a:ext>
            </a:extLst>
          </p:cNvPr>
          <p:cNvSpPr/>
          <p:nvPr/>
        </p:nvSpPr>
        <p:spPr>
          <a:xfrm rot="10800000" flipH="1">
            <a:off x="2441117" y="2401053"/>
            <a:ext cx="1399744" cy="13997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1">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9" name="Shape 24046">
            <a:extLst>
              <a:ext uri="{FF2B5EF4-FFF2-40B4-BE49-F238E27FC236}">
                <a16:creationId xmlns:a16="http://schemas.microsoft.com/office/drawing/2014/main" id="{EC074577-8A2E-7047-B822-779354ACE6CD}"/>
              </a:ext>
            </a:extLst>
          </p:cNvPr>
          <p:cNvSpPr/>
          <p:nvPr/>
        </p:nvSpPr>
        <p:spPr>
          <a:xfrm rot="10800000" flipH="1">
            <a:off x="5396128" y="2401053"/>
            <a:ext cx="1399744" cy="13997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3">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7" name="Shape 24049">
            <a:extLst>
              <a:ext uri="{FF2B5EF4-FFF2-40B4-BE49-F238E27FC236}">
                <a16:creationId xmlns:a16="http://schemas.microsoft.com/office/drawing/2014/main" id="{E03EF313-20D3-9949-AABB-42472272AF6A}"/>
              </a:ext>
            </a:extLst>
          </p:cNvPr>
          <p:cNvSpPr/>
          <p:nvPr/>
        </p:nvSpPr>
        <p:spPr>
          <a:xfrm>
            <a:off x="6873635" y="3878559"/>
            <a:ext cx="1399744" cy="13997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4"/>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5" name="Shape 24052">
            <a:extLst>
              <a:ext uri="{FF2B5EF4-FFF2-40B4-BE49-F238E27FC236}">
                <a16:creationId xmlns:a16="http://schemas.microsoft.com/office/drawing/2014/main" id="{833F40B7-87AD-C745-A5C7-0CA52079FF0A}"/>
              </a:ext>
            </a:extLst>
          </p:cNvPr>
          <p:cNvSpPr/>
          <p:nvPr/>
        </p:nvSpPr>
        <p:spPr>
          <a:xfrm>
            <a:off x="9828644" y="3878559"/>
            <a:ext cx="1399744" cy="13997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6"/>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3" name="Shape 24055">
            <a:extLst>
              <a:ext uri="{FF2B5EF4-FFF2-40B4-BE49-F238E27FC236}">
                <a16:creationId xmlns:a16="http://schemas.microsoft.com/office/drawing/2014/main" id="{B6059F77-F6D5-CE42-89DF-8D57969486E2}"/>
              </a:ext>
            </a:extLst>
          </p:cNvPr>
          <p:cNvSpPr/>
          <p:nvPr/>
        </p:nvSpPr>
        <p:spPr>
          <a:xfrm flipH="1">
            <a:off x="8351139" y="3878559"/>
            <a:ext cx="1399744" cy="13997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6">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21" name="Shape 24058">
            <a:extLst>
              <a:ext uri="{FF2B5EF4-FFF2-40B4-BE49-F238E27FC236}">
                <a16:creationId xmlns:a16="http://schemas.microsoft.com/office/drawing/2014/main" id="{30CE9D5F-883A-724E-85DB-DCB849EF767C}"/>
              </a:ext>
            </a:extLst>
          </p:cNvPr>
          <p:cNvSpPr/>
          <p:nvPr/>
        </p:nvSpPr>
        <p:spPr>
          <a:xfrm rot="10800000" flipH="1">
            <a:off x="8351139" y="2401053"/>
            <a:ext cx="1399744" cy="13997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5"/>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9" name="Shape 24061">
            <a:extLst>
              <a:ext uri="{FF2B5EF4-FFF2-40B4-BE49-F238E27FC236}">
                <a16:creationId xmlns:a16="http://schemas.microsoft.com/office/drawing/2014/main" id="{0C84C6CF-C87C-E94D-8178-958EF654F32D}"/>
              </a:ext>
            </a:extLst>
          </p:cNvPr>
          <p:cNvSpPr/>
          <p:nvPr/>
        </p:nvSpPr>
        <p:spPr>
          <a:xfrm flipH="1">
            <a:off x="5396128" y="3878559"/>
            <a:ext cx="1399744" cy="13997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4">
              <a:lumMod val="75000"/>
            </a:schemeClr>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17" name="Shape 24064">
            <a:extLst>
              <a:ext uri="{FF2B5EF4-FFF2-40B4-BE49-F238E27FC236}">
                <a16:creationId xmlns:a16="http://schemas.microsoft.com/office/drawing/2014/main" id="{5DE0F805-EE2C-7F48-9339-A7C633448927}"/>
              </a:ext>
            </a:extLst>
          </p:cNvPr>
          <p:cNvSpPr/>
          <p:nvPr/>
        </p:nvSpPr>
        <p:spPr>
          <a:xfrm rot="10800000">
            <a:off x="963612" y="2401053"/>
            <a:ext cx="1399744" cy="13997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5528" y="21600"/>
                  <a:pt x="11056" y="19491"/>
                  <a:pt x="15274" y="15274"/>
                </a:cubicBezTo>
                <a:cubicBezTo>
                  <a:pt x="19491" y="11056"/>
                  <a:pt x="21600" y="5528"/>
                  <a:pt x="21600" y="0"/>
                </a:cubicBezTo>
                <a:lnTo>
                  <a:pt x="0" y="0"/>
                </a:lnTo>
                <a:close/>
              </a:path>
            </a:pathLst>
          </a:custGeom>
          <a:solidFill>
            <a:schemeClr val="accent1"/>
          </a:solidFill>
          <a:ln w="12700" cap="flat">
            <a:noFill/>
            <a:miter lim="400000"/>
          </a:ln>
          <a:effectLst/>
        </p:spPr>
        <p:txBody>
          <a:bodyPr wrap="square" lIns="0" tIns="0" rIns="0" bIns="0" numCol="1" anchor="t">
            <a:noAutofit/>
          </a:bodyPr>
          <a:lstStyle/>
          <a:p>
            <a:endParaRPr sz="2532" dirty="0">
              <a:latin typeface="Lato Light" panose="020F0502020204030203" pitchFamily="34" charset="0"/>
            </a:endParaRPr>
          </a:p>
        </p:txBody>
      </p:sp>
      <p:sp>
        <p:nvSpPr>
          <p:cNvPr id="63" name="Freeform 84">
            <a:extLst>
              <a:ext uri="{FF2B5EF4-FFF2-40B4-BE49-F238E27FC236}">
                <a16:creationId xmlns:a16="http://schemas.microsoft.com/office/drawing/2014/main" id="{9FA642AE-EAE3-E44F-9EEB-41AF6B5FA800}"/>
              </a:ext>
            </a:extLst>
          </p:cNvPr>
          <p:cNvSpPr>
            <a:spLocks noChangeArrowheads="1"/>
          </p:cNvSpPr>
          <p:nvPr/>
        </p:nvSpPr>
        <p:spPr bwMode="auto">
          <a:xfrm>
            <a:off x="4274382" y="4180385"/>
            <a:ext cx="513727" cy="482015"/>
          </a:xfrm>
          <a:custGeom>
            <a:avLst/>
            <a:gdLst>
              <a:gd name="T0" fmla="*/ 56190 w 899753"/>
              <a:gd name="T1" fmla="*/ 309563 h 844190"/>
              <a:gd name="T2" fmla="*/ 168929 w 899753"/>
              <a:gd name="T3" fmla="*/ 309563 h 844190"/>
              <a:gd name="T4" fmla="*/ 168929 w 899753"/>
              <a:gd name="T5" fmla="*/ 731428 h 844190"/>
              <a:gd name="T6" fmla="*/ 281308 w 899753"/>
              <a:gd name="T7" fmla="*/ 731428 h 844190"/>
              <a:gd name="T8" fmla="*/ 281308 w 899753"/>
              <a:gd name="T9" fmla="*/ 309563 h 844190"/>
              <a:gd name="T10" fmla="*/ 394047 w 899753"/>
              <a:gd name="T11" fmla="*/ 309563 h 844190"/>
              <a:gd name="T12" fmla="*/ 394047 w 899753"/>
              <a:gd name="T13" fmla="*/ 731428 h 844190"/>
              <a:gd name="T14" fmla="*/ 506066 w 899753"/>
              <a:gd name="T15" fmla="*/ 731428 h 844190"/>
              <a:gd name="T16" fmla="*/ 506066 w 899753"/>
              <a:gd name="T17" fmla="*/ 309563 h 844190"/>
              <a:gd name="T18" fmla="*/ 618805 w 899753"/>
              <a:gd name="T19" fmla="*/ 309563 h 844190"/>
              <a:gd name="T20" fmla="*/ 618805 w 899753"/>
              <a:gd name="T21" fmla="*/ 731428 h 844190"/>
              <a:gd name="T22" fmla="*/ 731184 w 899753"/>
              <a:gd name="T23" fmla="*/ 731428 h 844190"/>
              <a:gd name="T24" fmla="*/ 731184 w 899753"/>
              <a:gd name="T25" fmla="*/ 309563 h 844190"/>
              <a:gd name="T26" fmla="*/ 843564 w 899753"/>
              <a:gd name="T27" fmla="*/ 309563 h 844190"/>
              <a:gd name="T28" fmla="*/ 843564 w 899753"/>
              <a:gd name="T29" fmla="*/ 731428 h 844190"/>
              <a:gd name="T30" fmla="*/ 899753 w 899753"/>
              <a:gd name="T31" fmla="*/ 731428 h 844190"/>
              <a:gd name="T32" fmla="*/ 899753 w 899753"/>
              <a:gd name="T33" fmla="*/ 844190 h 844190"/>
              <a:gd name="T34" fmla="*/ 0 w 899753"/>
              <a:gd name="T35" fmla="*/ 844190 h 844190"/>
              <a:gd name="T36" fmla="*/ 0 w 899753"/>
              <a:gd name="T37" fmla="*/ 731428 h 844190"/>
              <a:gd name="T38" fmla="*/ 56190 w 899753"/>
              <a:gd name="T39" fmla="*/ 731428 h 844190"/>
              <a:gd name="T40" fmla="*/ 450237 w 899753"/>
              <a:gd name="T41" fmla="*/ 112929 h 844190"/>
              <a:gd name="T42" fmla="*/ 422142 w 899753"/>
              <a:gd name="T43" fmla="*/ 141071 h 844190"/>
              <a:gd name="T44" fmla="*/ 450237 w 899753"/>
              <a:gd name="T45" fmla="*/ 169213 h 844190"/>
              <a:gd name="T46" fmla="*/ 477971 w 899753"/>
              <a:gd name="T47" fmla="*/ 141071 h 844190"/>
              <a:gd name="T48" fmla="*/ 450237 w 899753"/>
              <a:gd name="T49" fmla="*/ 112929 h 844190"/>
              <a:gd name="T50" fmla="*/ 450237 w 899753"/>
              <a:gd name="T51" fmla="*/ 0 h 844190"/>
              <a:gd name="T52" fmla="*/ 899753 w 899753"/>
              <a:gd name="T53" fmla="*/ 149009 h 844190"/>
              <a:gd name="T54" fmla="*/ 899753 w 899753"/>
              <a:gd name="T55" fmla="*/ 253639 h 844190"/>
              <a:gd name="T56" fmla="*/ 0 w 899753"/>
              <a:gd name="T57" fmla="*/ 253639 h 844190"/>
              <a:gd name="T58" fmla="*/ 0 w 899753"/>
              <a:gd name="T59" fmla="*/ 149009 h 8441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99753" h="844190">
                <a:moveTo>
                  <a:pt x="56190" y="309563"/>
                </a:moveTo>
                <a:lnTo>
                  <a:pt x="168929" y="309563"/>
                </a:lnTo>
                <a:lnTo>
                  <a:pt x="168929" y="731428"/>
                </a:lnTo>
                <a:lnTo>
                  <a:pt x="281308" y="731428"/>
                </a:lnTo>
                <a:lnTo>
                  <a:pt x="281308" y="309563"/>
                </a:lnTo>
                <a:lnTo>
                  <a:pt x="394047" y="309563"/>
                </a:lnTo>
                <a:lnTo>
                  <a:pt x="394047" y="731428"/>
                </a:lnTo>
                <a:lnTo>
                  <a:pt x="506066" y="731428"/>
                </a:lnTo>
                <a:lnTo>
                  <a:pt x="506066" y="309563"/>
                </a:lnTo>
                <a:lnTo>
                  <a:pt x="618805" y="309563"/>
                </a:lnTo>
                <a:lnTo>
                  <a:pt x="618805" y="731428"/>
                </a:lnTo>
                <a:lnTo>
                  <a:pt x="731184" y="731428"/>
                </a:lnTo>
                <a:lnTo>
                  <a:pt x="731184" y="309563"/>
                </a:lnTo>
                <a:lnTo>
                  <a:pt x="843564" y="309563"/>
                </a:lnTo>
                <a:lnTo>
                  <a:pt x="843564" y="731428"/>
                </a:lnTo>
                <a:lnTo>
                  <a:pt x="899753" y="731428"/>
                </a:lnTo>
                <a:lnTo>
                  <a:pt x="899753" y="844190"/>
                </a:lnTo>
                <a:lnTo>
                  <a:pt x="0" y="844190"/>
                </a:lnTo>
                <a:lnTo>
                  <a:pt x="0" y="731428"/>
                </a:lnTo>
                <a:lnTo>
                  <a:pt x="56190" y="731428"/>
                </a:lnTo>
                <a:lnTo>
                  <a:pt x="56190" y="309563"/>
                </a:lnTo>
                <a:close/>
                <a:moveTo>
                  <a:pt x="450237" y="112929"/>
                </a:moveTo>
                <a:cubicBezTo>
                  <a:pt x="434389" y="112929"/>
                  <a:pt x="422142" y="125557"/>
                  <a:pt x="422142" y="141071"/>
                </a:cubicBezTo>
                <a:cubicBezTo>
                  <a:pt x="422142" y="156585"/>
                  <a:pt x="434389" y="169213"/>
                  <a:pt x="450237" y="169213"/>
                </a:cubicBezTo>
                <a:cubicBezTo>
                  <a:pt x="465365" y="169213"/>
                  <a:pt x="477971" y="156585"/>
                  <a:pt x="477971" y="141071"/>
                </a:cubicBezTo>
                <a:cubicBezTo>
                  <a:pt x="477971" y="125557"/>
                  <a:pt x="465365" y="112929"/>
                  <a:pt x="450237" y="112929"/>
                </a:cubicBezTo>
                <a:close/>
                <a:moveTo>
                  <a:pt x="450237" y="0"/>
                </a:moveTo>
                <a:lnTo>
                  <a:pt x="899753" y="149009"/>
                </a:lnTo>
                <a:lnTo>
                  <a:pt x="899753" y="253639"/>
                </a:lnTo>
                <a:lnTo>
                  <a:pt x="0" y="253639"/>
                </a:lnTo>
                <a:lnTo>
                  <a:pt x="0" y="149009"/>
                </a:lnTo>
                <a:lnTo>
                  <a:pt x="450237"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65" name="Freeform 82">
            <a:extLst>
              <a:ext uri="{FF2B5EF4-FFF2-40B4-BE49-F238E27FC236}">
                <a16:creationId xmlns:a16="http://schemas.microsoft.com/office/drawing/2014/main" id="{581E47AA-325F-BF47-B542-BC5066C79D0C}"/>
              </a:ext>
            </a:extLst>
          </p:cNvPr>
          <p:cNvSpPr>
            <a:spLocks noChangeArrowheads="1"/>
          </p:cNvSpPr>
          <p:nvPr/>
        </p:nvSpPr>
        <p:spPr bwMode="auto">
          <a:xfrm>
            <a:off x="7414135" y="2968610"/>
            <a:ext cx="513727" cy="481108"/>
          </a:xfrm>
          <a:custGeom>
            <a:avLst/>
            <a:gdLst>
              <a:gd name="T0" fmla="*/ 28575 w 899753"/>
              <a:gd name="T1" fmla="*/ 444500 h 842603"/>
              <a:gd name="T2" fmla="*/ 65686 w 899753"/>
              <a:gd name="T3" fmla="*/ 449899 h 842603"/>
              <a:gd name="T4" fmla="*/ 366179 w 899753"/>
              <a:gd name="T5" fmla="*/ 475816 h 842603"/>
              <a:gd name="T6" fmla="*/ 366179 w 899753"/>
              <a:gd name="T7" fmla="*/ 533047 h 842603"/>
              <a:gd name="T8" fmla="*/ 535161 w 899753"/>
              <a:gd name="T9" fmla="*/ 533047 h 842603"/>
              <a:gd name="T10" fmla="*/ 535161 w 899753"/>
              <a:gd name="T11" fmla="*/ 475816 h 842603"/>
              <a:gd name="T12" fmla="*/ 835293 w 899753"/>
              <a:gd name="T13" fmla="*/ 449899 h 842603"/>
              <a:gd name="T14" fmla="*/ 872765 w 899753"/>
              <a:gd name="T15" fmla="*/ 444500 h 842603"/>
              <a:gd name="T16" fmla="*/ 872765 w 899753"/>
              <a:gd name="T17" fmla="*/ 769894 h 842603"/>
              <a:gd name="T18" fmla="*/ 799984 w 899753"/>
              <a:gd name="T19" fmla="*/ 842603 h 842603"/>
              <a:gd name="T20" fmla="*/ 101356 w 899753"/>
              <a:gd name="T21" fmla="*/ 842603 h 842603"/>
              <a:gd name="T22" fmla="*/ 28575 w 899753"/>
              <a:gd name="T23" fmla="*/ 769894 h 842603"/>
              <a:gd name="T24" fmla="*/ 348884 w 899753"/>
              <a:gd name="T25" fmla="*/ 56606 h 842603"/>
              <a:gd name="T26" fmla="*/ 337362 w 899753"/>
              <a:gd name="T27" fmla="*/ 68144 h 842603"/>
              <a:gd name="T28" fmla="*/ 337362 w 899753"/>
              <a:gd name="T29" fmla="*/ 112852 h 842603"/>
              <a:gd name="T30" fmla="*/ 562391 w 899753"/>
              <a:gd name="T31" fmla="*/ 112852 h 842603"/>
              <a:gd name="T32" fmla="*/ 562391 w 899753"/>
              <a:gd name="T33" fmla="*/ 68144 h 842603"/>
              <a:gd name="T34" fmla="*/ 550869 w 899753"/>
              <a:gd name="T35" fmla="*/ 56606 h 842603"/>
              <a:gd name="T36" fmla="*/ 325841 w 899753"/>
              <a:gd name="T37" fmla="*/ 0 h 842603"/>
              <a:gd name="T38" fmla="*/ 573912 w 899753"/>
              <a:gd name="T39" fmla="*/ 0 h 842603"/>
              <a:gd name="T40" fmla="*/ 618558 w 899753"/>
              <a:gd name="T41" fmla="*/ 44708 h 842603"/>
              <a:gd name="T42" fmla="*/ 618558 w 899753"/>
              <a:gd name="T43" fmla="*/ 112852 h 842603"/>
              <a:gd name="T44" fmla="*/ 855108 w 899753"/>
              <a:gd name="T45" fmla="*/ 112852 h 842603"/>
              <a:gd name="T46" fmla="*/ 899753 w 899753"/>
              <a:gd name="T47" fmla="*/ 157561 h 842603"/>
              <a:gd name="T48" fmla="*/ 899753 w 899753"/>
              <a:gd name="T49" fmla="*/ 390837 h 842603"/>
              <a:gd name="T50" fmla="*/ 816943 w 899753"/>
              <a:gd name="T51" fmla="*/ 402014 h 842603"/>
              <a:gd name="T52" fmla="*/ 534307 w 899753"/>
              <a:gd name="T53" fmla="*/ 425089 h 842603"/>
              <a:gd name="T54" fmla="*/ 534307 w 899753"/>
              <a:gd name="T55" fmla="*/ 366320 h 842603"/>
              <a:gd name="T56" fmla="*/ 365446 w 899753"/>
              <a:gd name="T57" fmla="*/ 366320 h 842603"/>
              <a:gd name="T58" fmla="*/ 365446 w 899753"/>
              <a:gd name="T59" fmla="*/ 425089 h 842603"/>
              <a:gd name="T60" fmla="*/ 83171 w 899753"/>
              <a:gd name="T61" fmla="*/ 402014 h 842603"/>
              <a:gd name="T62" fmla="*/ 0 w 899753"/>
              <a:gd name="T63" fmla="*/ 390837 h 842603"/>
              <a:gd name="T64" fmla="*/ 0 w 899753"/>
              <a:gd name="T65" fmla="*/ 157561 h 842603"/>
              <a:gd name="T66" fmla="*/ 44646 w 899753"/>
              <a:gd name="T67" fmla="*/ 112852 h 842603"/>
              <a:gd name="T68" fmla="*/ 281195 w 899753"/>
              <a:gd name="T69" fmla="*/ 112852 h 842603"/>
              <a:gd name="T70" fmla="*/ 281195 w 899753"/>
              <a:gd name="T71" fmla="*/ 44708 h 8426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9753" h="842603">
                <a:moveTo>
                  <a:pt x="28575" y="444500"/>
                </a:moveTo>
                <a:lnTo>
                  <a:pt x="65686" y="449899"/>
                </a:lnTo>
                <a:cubicBezTo>
                  <a:pt x="165490" y="463937"/>
                  <a:pt x="265654" y="472576"/>
                  <a:pt x="366179" y="475816"/>
                </a:cubicBezTo>
                <a:lnTo>
                  <a:pt x="366179" y="533047"/>
                </a:lnTo>
                <a:lnTo>
                  <a:pt x="535161" y="533047"/>
                </a:lnTo>
                <a:lnTo>
                  <a:pt x="535161" y="475816"/>
                </a:lnTo>
                <a:cubicBezTo>
                  <a:pt x="635325" y="472576"/>
                  <a:pt x="735850" y="463937"/>
                  <a:pt x="835293" y="449899"/>
                </a:cubicBezTo>
                <a:lnTo>
                  <a:pt x="872765" y="444500"/>
                </a:lnTo>
                <a:lnTo>
                  <a:pt x="872765" y="769894"/>
                </a:lnTo>
                <a:lnTo>
                  <a:pt x="799984" y="842603"/>
                </a:lnTo>
                <a:lnTo>
                  <a:pt x="101356" y="842603"/>
                </a:lnTo>
                <a:lnTo>
                  <a:pt x="28575" y="769894"/>
                </a:lnTo>
                <a:lnTo>
                  <a:pt x="28575" y="444500"/>
                </a:lnTo>
                <a:close/>
                <a:moveTo>
                  <a:pt x="348884" y="56606"/>
                </a:moveTo>
                <a:lnTo>
                  <a:pt x="337362" y="68144"/>
                </a:lnTo>
                <a:lnTo>
                  <a:pt x="337362" y="112852"/>
                </a:lnTo>
                <a:lnTo>
                  <a:pt x="562391" y="112852"/>
                </a:lnTo>
                <a:lnTo>
                  <a:pt x="562391" y="68144"/>
                </a:lnTo>
                <a:lnTo>
                  <a:pt x="550869" y="56606"/>
                </a:lnTo>
                <a:lnTo>
                  <a:pt x="348884" y="56606"/>
                </a:lnTo>
                <a:close/>
                <a:moveTo>
                  <a:pt x="325841" y="0"/>
                </a:moveTo>
                <a:lnTo>
                  <a:pt x="573912" y="0"/>
                </a:lnTo>
                <a:lnTo>
                  <a:pt x="618558" y="44708"/>
                </a:lnTo>
                <a:lnTo>
                  <a:pt x="618558" y="112852"/>
                </a:lnTo>
                <a:lnTo>
                  <a:pt x="855108" y="112852"/>
                </a:lnTo>
                <a:lnTo>
                  <a:pt x="899753" y="157561"/>
                </a:lnTo>
                <a:lnTo>
                  <a:pt x="899753" y="390837"/>
                </a:lnTo>
                <a:lnTo>
                  <a:pt x="816943" y="402014"/>
                </a:lnTo>
                <a:cubicBezTo>
                  <a:pt x="722971" y="414633"/>
                  <a:pt x="628639" y="422205"/>
                  <a:pt x="534307" y="425089"/>
                </a:cubicBezTo>
                <a:lnTo>
                  <a:pt x="534307" y="366320"/>
                </a:lnTo>
                <a:lnTo>
                  <a:pt x="365446" y="366320"/>
                </a:lnTo>
                <a:lnTo>
                  <a:pt x="365446" y="425089"/>
                </a:lnTo>
                <a:cubicBezTo>
                  <a:pt x="271114" y="422205"/>
                  <a:pt x="176782" y="414633"/>
                  <a:pt x="83171" y="402014"/>
                </a:cubicBezTo>
                <a:lnTo>
                  <a:pt x="0" y="390837"/>
                </a:lnTo>
                <a:lnTo>
                  <a:pt x="0" y="157561"/>
                </a:lnTo>
                <a:lnTo>
                  <a:pt x="44646" y="112852"/>
                </a:lnTo>
                <a:lnTo>
                  <a:pt x="281195" y="112852"/>
                </a:lnTo>
                <a:lnTo>
                  <a:pt x="281195" y="44708"/>
                </a:lnTo>
                <a:lnTo>
                  <a:pt x="325841"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67" name="Freeform 80">
            <a:extLst>
              <a:ext uri="{FF2B5EF4-FFF2-40B4-BE49-F238E27FC236}">
                <a16:creationId xmlns:a16="http://schemas.microsoft.com/office/drawing/2014/main" id="{5474FADD-228D-0044-B575-384B60A70082}"/>
              </a:ext>
            </a:extLst>
          </p:cNvPr>
          <p:cNvSpPr>
            <a:spLocks noChangeArrowheads="1"/>
          </p:cNvSpPr>
          <p:nvPr/>
        </p:nvSpPr>
        <p:spPr bwMode="auto">
          <a:xfrm>
            <a:off x="10242608" y="4200827"/>
            <a:ext cx="320739" cy="513725"/>
          </a:xfrm>
          <a:custGeom>
            <a:avLst/>
            <a:gdLst>
              <a:gd name="T0" fmla="*/ 252413 w 561616"/>
              <a:gd name="T1" fmla="*/ 533400 h 899752"/>
              <a:gd name="T2" fmla="*/ 309199 w 561616"/>
              <a:gd name="T3" fmla="*/ 533400 h 899752"/>
              <a:gd name="T4" fmla="*/ 309199 w 561616"/>
              <a:gd name="T5" fmla="*/ 590188 h 899752"/>
              <a:gd name="T6" fmla="*/ 252413 w 561616"/>
              <a:gd name="T7" fmla="*/ 590188 h 899752"/>
              <a:gd name="T8" fmla="*/ 252763 w 561616"/>
              <a:gd name="T9" fmla="*/ 478263 h 899752"/>
              <a:gd name="T10" fmla="*/ 252763 w 561616"/>
              <a:gd name="T11" fmla="*/ 490131 h 899752"/>
              <a:gd name="T12" fmla="*/ 153527 w 561616"/>
              <a:gd name="T13" fmla="*/ 589389 h 899752"/>
              <a:gd name="T14" fmla="*/ 112179 w 561616"/>
              <a:gd name="T15" fmla="*/ 688648 h 899752"/>
              <a:gd name="T16" fmla="*/ 112179 w 561616"/>
              <a:gd name="T17" fmla="*/ 703033 h 899752"/>
              <a:gd name="T18" fmla="*/ 252763 w 561616"/>
              <a:gd name="T19" fmla="*/ 646931 h 899752"/>
              <a:gd name="T20" fmla="*/ 308853 w 561616"/>
              <a:gd name="T21" fmla="*/ 646931 h 899752"/>
              <a:gd name="T22" fmla="*/ 449436 w 561616"/>
              <a:gd name="T23" fmla="*/ 703033 h 899752"/>
              <a:gd name="T24" fmla="*/ 449436 w 561616"/>
              <a:gd name="T25" fmla="*/ 688648 h 899752"/>
              <a:gd name="T26" fmla="*/ 408088 w 561616"/>
              <a:gd name="T27" fmla="*/ 589389 h 899752"/>
              <a:gd name="T28" fmla="*/ 308853 w 561616"/>
              <a:gd name="T29" fmla="*/ 490131 h 899752"/>
              <a:gd name="T30" fmla="*/ 308853 w 561616"/>
              <a:gd name="T31" fmla="*/ 478263 h 899752"/>
              <a:gd name="T32" fmla="*/ 56089 w 561616"/>
              <a:gd name="T33" fmla="*/ 141287 h 899752"/>
              <a:gd name="T34" fmla="*/ 112179 w 561616"/>
              <a:gd name="T35" fmla="*/ 141287 h 899752"/>
              <a:gd name="T36" fmla="*/ 112179 w 561616"/>
              <a:gd name="T37" fmla="*/ 212135 h 899752"/>
              <a:gd name="T38" fmla="*/ 152089 w 561616"/>
              <a:gd name="T39" fmla="*/ 309955 h 899752"/>
              <a:gd name="T40" fmla="*/ 409526 w 561616"/>
              <a:gd name="T41" fmla="*/ 309955 h 899752"/>
              <a:gd name="T42" fmla="*/ 449436 w 561616"/>
              <a:gd name="T43" fmla="*/ 212135 h 899752"/>
              <a:gd name="T44" fmla="*/ 449436 w 561616"/>
              <a:gd name="T45" fmla="*/ 141287 h 899752"/>
              <a:gd name="T46" fmla="*/ 505526 w 561616"/>
              <a:gd name="T47" fmla="*/ 141287 h 899752"/>
              <a:gd name="T48" fmla="*/ 505526 w 561616"/>
              <a:gd name="T49" fmla="*/ 212135 h 899752"/>
              <a:gd name="T50" fmla="*/ 447998 w 561616"/>
              <a:gd name="T51" fmla="*/ 350953 h 899752"/>
              <a:gd name="T52" fmla="*/ 364942 w 561616"/>
              <a:gd name="T53" fmla="*/ 434028 h 899752"/>
              <a:gd name="T54" fmla="*/ 364942 w 561616"/>
              <a:gd name="T55" fmla="*/ 466755 h 899752"/>
              <a:gd name="T56" fmla="*/ 447998 w 561616"/>
              <a:gd name="T57" fmla="*/ 549830 h 899752"/>
              <a:gd name="T58" fmla="*/ 505526 w 561616"/>
              <a:gd name="T59" fmla="*/ 688648 h 899752"/>
              <a:gd name="T60" fmla="*/ 505526 w 561616"/>
              <a:gd name="T61" fmla="*/ 787547 h 899752"/>
              <a:gd name="T62" fmla="*/ 561616 w 561616"/>
              <a:gd name="T63" fmla="*/ 787547 h 899752"/>
              <a:gd name="T64" fmla="*/ 561616 w 561616"/>
              <a:gd name="T65" fmla="*/ 899752 h 899752"/>
              <a:gd name="T66" fmla="*/ 0 w 561616"/>
              <a:gd name="T67" fmla="*/ 899752 h 899752"/>
              <a:gd name="T68" fmla="*/ 0 w 561616"/>
              <a:gd name="T69" fmla="*/ 787547 h 899752"/>
              <a:gd name="T70" fmla="*/ 56089 w 561616"/>
              <a:gd name="T71" fmla="*/ 787547 h 899752"/>
              <a:gd name="T72" fmla="*/ 56089 w 561616"/>
              <a:gd name="T73" fmla="*/ 688648 h 899752"/>
              <a:gd name="T74" fmla="*/ 113977 w 561616"/>
              <a:gd name="T75" fmla="*/ 549830 h 899752"/>
              <a:gd name="T76" fmla="*/ 196673 w 561616"/>
              <a:gd name="T77" fmla="*/ 466755 h 899752"/>
              <a:gd name="T78" fmla="*/ 196673 w 561616"/>
              <a:gd name="T79" fmla="*/ 434028 h 899752"/>
              <a:gd name="T80" fmla="*/ 113977 w 561616"/>
              <a:gd name="T81" fmla="*/ 350953 h 899752"/>
              <a:gd name="T82" fmla="*/ 56089 w 561616"/>
              <a:gd name="T83" fmla="*/ 212135 h 899752"/>
              <a:gd name="T84" fmla="*/ 0 w 561616"/>
              <a:gd name="T85" fmla="*/ 0 h 899752"/>
              <a:gd name="T86" fmla="*/ 561616 w 561616"/>
              <a:gd name="T87" fmla="*/ 0 h 899752"/>
              <a:gd name="T88" fmla="*/ 561616 w 561616"/>
              <a:gd name="T89" fmla="*/ 112352 h 899752"/>
              <a:gd name="T90" fmla="*/ 0 w 561616"/>
              <a:gd name="T91" fmla="*/ 112352 h 899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61616" h="899752">
                <a:moveTo>
                  <a:pt x="252413" y="533400"/>
                </a:moveTo>
                <a:lnTo>
                  <a:pt x="309199" y="533400"/>
                </a:lnTo>
                <a:lnTo>
                  <a:pt x="309199" y="590188"/>
                </a:lnTo>
                <a:lnTo>
                  <a:pt x="252413" y="590188"/>
                </a:lnTo>
                <a:lnTo>
                  <a:pt x="252413" y="533400"/>
                </a:lnTo>
                <a:close/>
                <a:moveTo>
                  <a:pt x="252763" y="478263"/>
                </a:moveTo>
                <a:lnTo>
                  <a:pt x="252763" y="490131"/>
                </a:lnTo>
                <a:lnTo>
                  <a:pt x="153527" y="589389"/>
                </a:lnTo>
                <a:cubicBezTo>
                  <a:pt x="126921" y="616002"/>
                  <a:pt x="112179" y="651246"/>
                  <a:pt x="112179" y="688648"/>
                </a:cubicBezTo>
                <a:lnTo>
                  <a:pt x="112179" y="703033"/>
                </a:lnTo>
                <a:lnTo>
                  <a:pt x="252763" y="646931"/>
                </a:lnTo>
                <a:lnTo>
                  <a:pt x="308853" y="646931"/>
                </a:lnTo>
                <a:lnTo>
                  <a:pt x="449436" y="703033"/>
                </a:lnTo>
                <a:lnTo>
                  <a:pt x="449436" y="688648"/>
                </a:lnTo>
                <a:cubicBezTo>
                  <a:pt x="449436" y="651246"/>
                  <a:pt x="434695" y="616002"/>
                  <a:pt x="408088" y="589389"/>
                </a:cubicBezTo>
                <a:lnTo>
                  <a:pt x="308853" y="490131"/>
                </a:lnTo>
                <a:lnTo>
                  <a:pt x="308853" y="478263"/>
                </a:lnTo>
                <a:lnTo>
                  <a:pt x="252763" y="478263"/>
                </a:lnTo>
                <a:close/>
                <a:moveTo>
                  <a:pt x="56089" y="141287"/>
                </a:moveTo>
                <a:lnTo>
                  <a:pt x="112179" y="141287"/>
                </a:lnTo>
                <a:lnTo>
                  <a:pt x="112179" y="212135"/>
                </a:lnTo>
                <a:cubicBezTo>
                  <a:pt x="112179" y="248817"/>
                  <a:pt x="126561" y="283701"/>
                  <a:pt x="152089" y="309955"/>
                </a:cubicBezTo>
                <a:lnTo>
                  <a:pt x="409526" y="309955"/>
                </a:lnTo>
                <a:cubicBezTo>
                  <a:pt x="435054" y="283701"/>
                  <a:pt x="449436" y="248817"/>
                  <a:pt x="449436" y="212135"/>
                </a:cubicBezTo>
                <a:lnTo>
                  <a:pt x="449436" y="141287"/>
                </a:lnTo>
                <a:lnTo>
                  <a:pt x="505526" y="141287"/>
                </a:lnTo>
                <a:lnTo>
                  <a:pt x="505526" y="212135"/>
                </a:lnTo>
                <a:cubicBezTo>
                  <a:pt x="505526" y="264641"/>
                  <a:pt x="485032" y="313911"/>
                  <a:pt x="447998" y="350953"/>
                </a:cubicBezTo>
                <a:lnTo>
                  <a:pt x="364942" y="434028"/>
                </a:lnTo>
                <a:lnTo>
                  <a:pt x="364942" y="466755"/>
                </a:lnTo>
                <a:lnTo>
                  <a:pt x="447998" y="549830"/>
                </a:lnTo>
                <a:cubicBezTo>
                  <a:pt x="485032" y="586872"/>
                  <a:pt x="505526" y="636142"/>
                  <a:pt x="505526" y="688648"/>
                </a:cubicBezTo>
                <a:lnTo>
                  <a:pt x="505526" y="787547"/>
                </a:lnTo>
                <a:lnTo>
                  <a:pt x="561616" y="787547"/>
                </a:lnTo>
                <a:lnTo>
                  <a:pt x="561616" y="899752"/>
                </a:lnTo>
                <a:lnTo>
                  <a:pt x="0" y="899752"/>
                </a:lnTo>
                <a:lnTo>
                  <a:pt x="0" y="787547"/>
                </a:lnTo>
                <a:lnTo>
                  <a:pt x="56089" y="787547"/>
                </a:lnTo>
                <a:lnTo>
                  <a:pt x="56089" y="688648"/>
                </a:lnTo>
                <a:cubicBezTo>
                  <a:pt x="56089" y="636142"/>
                  <a:pt x="76584" y="586872"/>
                  <a:pt x="113977" y="549830"/>
                </a:cubicBezTo>
                <a:lnTo>
                  <a:pt x="196673" y="466755"/>
                </a:lnTo>
                <a:lnTo>
                  <a:pt x="196673" y="434028"/>
                </a:lnTo>
                <a:lnTo>
                  <a:pt x="113977" y="350953"/>
                </a:lnTo>
                <a:cubicBezTo>
                  <a:pt x="76584" y="313911"/>
                  <a:pt x="56089" y="264641"/>
                  <a:pt x="56089" y="212135"/>
                </a:cubicBezTo>
                <a:lnTo>
                  <a:pt x="56089" y="141287"/>
                </a:lnTo>
                <a:close/>
                <a:moveTo>
                  <a:pt x="0" y="0"/>
                </a:moveTo>
                <a:lnTo>
                  <a:pt x="561616" y="0"/>
                </a:lnTo>
                <a:lnTo>
                  <a:pt x="561616" y="112352"/>
                </a:lnTo>
                <a:lnTo>
                  <a:pt x="0" y="112352"/>
                </a:lnTo>
                <a:lnTo>
                  <a:pt x="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68" name="Freeform 79">
            <a:extLst>
              <a:ext uri="{FF2B5EF4-FFF2-40B4-BE49-F238E27FC236}">
                <a16:creationId xmlns:a16="http://schemas.microsoft.com/office/drawing/2014/main" id="{CA46B362-54D7-354E-BCD8-AA8AC01849CD}"/>
              </a:ext>
            </a:extLst>
          </p:cNvPr>
          <p:cNvSpPr>
            <a:spLocks noChangeArrowheads="1"/>
          </p:cNvSpPr>
          <p:nvPr/>
        </p:nvSpPr>
        <p:spPr bwMode="auto">
          <a:xfrm>
            <a:off x="4508747" y="2951849"/>
            <a:ext cx="449396" cy="514631"/>
          </a:xfrm>
          <a:custGeom>
            <a:avLst/>
            <a:gdLst>
              <a:gd name="T0" fmla="*/ 365630 w 787040"/>
              <a:gd name="T1" fmla="*/ 366455 h 901340"/>
              <a:gd name="T2" fmla="*/ 365630 w 787040"/>
              <a:gd name="T3" fmla="*/ 394569 h 901340"/>
              <a:gd name="T4" fmla="*/ 365630 w 787040"/>
              <a:gd name="T5" fmla="*/ 422683 h 901340"/>
              <a:gd name="T6" fmla="*/ 281060 w 787040"/>
              <a:gd name="T7" fmla="*/ 507025 h 901340"/>
              <a:gd name="T8" fmla="*/ 365630 w 787040"/>
              <a:gd name="T9" fmla="*/ 591727 h 901340"/>
              <a:gd name="T10" fmla="*/ 421770 w 787040"/>
              <a:gd name="T11" fmla="*/ 591727 h 901340"/>
              <a:gd name="T12" fmla="*/ 449840 w 787040"/>
              <a:gd name="T13" fmla="*/ 619841 h 901340"/>
              <a:gd name="T14" fmla="*/ 421770 w 787040"/>
              <a:gd name="T15" fmla="*/ 647955 h 901340"/>
              <a:gd name="T16" fmla="*/ 365630 w 787040"/>
              <a:gd name="T17" fmla="*/ 647955 h 901340"/>
              <a:gd name="T18" fmla="*/ 337560 w 787040"/>
              <a:gd name="T19" fmla="*/ 647955 h 901340"/>
              <a:gd name="T20" fmla="*/ 309490 w 787040"/>
              <a:gd name="T21" fmla="*/ 647955 h 901340"/>
              <a:gd name="T22" fmla="*/ 309490 w 787040"/>
              <a:gd name="T23" fmla="*/ 704182 h 901340"/>
              <a:gd name="T24" fmla="*/ 337560 w 787040"/>
              <a:gd name="T25" fmla="*/ 704182 h 901340"/>
              <a:gd name="T26" fmla="*/ 365630 w 787040"/>
              <a:gd name="T27" fmla="*/ 704182 h 901340"/>
              <a:gd name="T28" fmla="*/ 365630 w 787040"/>
              <a:gd name="T29" fmla="*/ 732296 h 901340"/>
              <a:gd name="T30" fmla="*/ 365630 w 787040"/>
              <a:gd name="T31" fmla="*/ 760410 h 901340"/>
              <a:gd name="T32" fmla="*/ 421770 w 787040"/>
              <a:gd name="T33" fmla="*/ 760410 h 901340"/>
              <a:gd name="T34" fmla="*/ 421770 w 787040"/>
              <a:gd name="T35" fmla="*/ 732296 h 901340"/>
              <a:gd name="T36" fmla="*/ 421770 w 787040"/>
              <a:gd name="T37" fmla="*/ 704182 h 901340"/>
              <a:gd name="T38" fmla="*/ 505980 w 787040"/>
              <a:gd name="T39" fmla="*/ 619841 h 901340"/>
              <a:gd name="T40" fmla="*/ 421770 w 787040"/>
              <a:gd name="T41" fmla="*/ 535139 h 901340"/>
              <a:gd name="T42" fmla="*/ 365630 w 787040"/>
              <a:gd name="T43" fmla="*/ 535139 h 901340"/>
              <a:gd name="T44" fmla="*/ 337560 w 787040"/>
              <a:gd name="T45" fmla="*/ 507025 h 901340"/>
              <a:gd name="T46" fmla="*/ 365630 w 787040"/>
              <a:gd name="T47" fmla="*/ 478911 h 901340"/>
              <a:gd name="T48" fmla="*/ 421770 w 787040"/>
              <a:gd name="T49" fmla="*/ 478911 h 901340"/>
              <a:gd name="T50" fmla="*/ 449840 w 787040"/>
              <a:gd name="T51" fmla="*/ 478911 h 901340"/>
              <a:gd name="T52" fmla="*/ 477910 w 787040"/>
              <a:gd name="T53" fmla="*/ 478911 h 901340"/>
              <a:gd name="T54" fmla="*/ 477910 w 787040"/>
              <a:gd name="T55" fmla="*/ 422683 h 901340"/>
              <a:gd name="T56" fmla="*/ 449840 w 787040"/>
              <a:gd name="T57" fmla="*/ 422683 h 901340"/>
              <a:gd name="T58" fmla="*/ 421770 w 787040"/>
              <a:gd name="T59" fmla="*/ 422683 h 901340"/>
              <a:gd name="T60" fmla="*/ 421770 w 787040"/>
              <a:gd name="T61" fmla="*/ 394569 h 901340"/>
              <a:gd name="T62" fmla="*/ 421770 w 787040"/>
              <a:gd name="T63" fmla="*/ 366455 h 901340"/>
              <a:gd name="T64" fmla="*/ 270624 w 787040"/>
              <a:gd name="T65" fmla="*/ 254000 h 901340"/>
              <a:gd name="T66" fmla="*/ 516776 w 787040"/>
              <a:gd name="T67" fmla="*/ 254000 h 901340"/>
              <a:gd name="T68" fmla="*/ 645970 w 787040"/>
              <a:gd name="T69" fmla="*/ 368618 h 901340"/>
              <a:gd name="T70" fmla="*/ 787040 w 787040"/>
              <a:gd name="T71" fmla="*/ 684358 h 901340"/>
              <a:gd name="T72" fmla="*/ 787040 w 787040"/>
              <a:gd name="T73" fmla="*/ 856646 h 901340"/>
              <a:gd name="T74" fmla="*/ 742776 w 787040"/>
              <a:gd name="T75" fmla="*/ 901340 h 901340"/>
              <a:gd name="T76" fmla="*/ 44624 w 787040"/>
              <a:gd name="T77" fmla="*/ 901340 h 901340"/>
              <a:gd name="T78" fmla="*/ 0 w 787040"/>
              <a:gd name="T79" fmla="*/ 856646 h 901340"/>
              <a:gd name="T80" fmla="*/ 0 w 787040"/>
              <a:gd name="T81" fmla="*/ 684358 h 901340"/>
              <a:gd name="T82" fmla="*/ 141790 w 787040"/>
              <a:gd name="T83" fmla="*/ 368618 h 901340"/>
              <a:gd name="T84" fmla="*/ 196850 w 787040"/>
              <a:gd name="T85" fmla="*/ 0 h 901340"/>
              <a:gd name="T86" fmla="*/ 590191 w 787040"/>
              <a:gd name="T87" fmla="*/ 0 h 901340"/>
              <a:gd name="T88" fmla="*/ 590191 w 787040"/>
              <a:gd name="T89" fmla="*/ 28019 h 901340"/>
              <a:gd name="T90" fmla="*/ 554236 w 787040"/>
              <a:gd name="T91" fmla="*/ 146201 h 901340"/>
              <a:gd name="T92" fmla="*/ 520799 w 787040"/>
              <a:gd name="T93" fmla="*/ 196491 h 901340"/>
              <a:gd name="T94" fmla="*/ 266242 w 787040"/>
              <a:gd name="T95" fmla="*/ 196491 h 901340"/>
              <a:gd name="T96" fmla="*/ 232804 w 787040"/>
              <a:gd name="T97" fmla="*/ 146201 h 901340"/>
              <a:gd name="T98" fmla="*/ 196850 w 787040"/>
              <a:gd name="T99" fmla="*/ 28019 h 90134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87040" h="901340">
                <a:moveTo>
                  <a:pt x="365630" y="366455"/>
                </a:moveTo>
                <a:lnTo>
                  <a:pt x="365630" y="394569"/>
                </a:lnTo>
                <a:lnTo>
                  <a:pt x="365630" y="422683"/>
                </a:lnTo>
                <a:cubicBezTo>
                  <a:pt x="319207" y="422683"/>
                  <a:pt x="281060" y="460529"/>
                  <a:pt x="281060" y="507025"/>
                </a:cubicBezTo>
                <a:cubicBezTo>
                  <a:pt x="281060" y="553881"/>
                  <a:pt x="319207" y="591727"/>
                  <a:pt x="365630" y="591727"/>
                </a:cubicBezTo>
                <a:lnTo>
                  <a:pt x="421770" y="591727"/>
                </a:lnTo>
                <a:cubicBezTo>
                  <a:pt x="437245" y="591727"/>
                  <a:pt x="449840" y="604342"/>
                  <a:pt x="449840" y="619841"/>
                </a:cubicBezTo>
                <a:cubicBezTo>
                  <a:pt x="449840" y="635339"/>
                  <a:pt x="437245" y="647955"/>
                  <a:pt x="421770" y="647955"/>
                </a:cubicBezTo>
                <a:lnTo>
                  <a:pt x="365630" y="647955"/>
                </a:lnTo>
                <a:lnTo>
                  <a:pt x="337560" y="647955"/>
                </a:lnTo>
                <a:lnTo>
                  <a:pt x="309490" y="647955"/>
                </a:lnTo>
                <a:lnTo>
                  <a:pt x="309490" y="704182"/>
                </a:lnTo>
                <a:lnTo>
                  <a:pt x="337560" y="704182"/>
                </a:lnTo>
                <a:lnTo>
                  <a:pt x="365630" y="704182"/>
                </a:lnTo>
                <a:lnTo>
                  <a:pt x="365630" y="732296"/>
                </a:lnTo>
                <a:lnTo>
                  <a:pt x="365630" y="760410"/>
                </a:lnTo>
                <a:lnTo>
                  <a:pt x="421770" y="760410"/>
                </a:lnTo>
                <a:lnTo>
                  <a:pt x="421770" y="732296"/>
                </a:lnTo>
                <a:lnTo>
                  <a:pt x="421770" y="704182"/>
                </a:lnTo>
                <a:cubicBezTo>
                  <a:pt x="468194" y="704182"/>
                  <a:pt x="505980" y="666337"/>
                  <a:pt x="505980" y="619841"/>
                </a:cubicBezTo>
                <a:cubicBezTo>
                  <a:pt x="505980" y="573345"/>
                  <a:pt x="468194" y="535139"/>
                  <a:pt x="421770" y="535139"/>
                </a:cubicBezTo>
                <a:lnTo>
                  <a:pt x="365630" y="535139"/>
                </a:lnTo>
                <a:cubicBezTo>
                  <a:pt x="350156" y="535139"/>
                  <a:pt x="337560" y="522884"/>
                  <a:pt x="337560" y="507025"/>
                </a:cubicBezTo>
                <a:cubicBezTo>
                  <a:pt x="337560" y="491887"/>
                  <a:pt x="350156" y="478911"/>
                  <a:pt x="365630" y="478911"/>
                </a:cubicBezTo>
                <a:lnTo>
                  <a:pt x="421770" y="478911"/>
                </a:lnTo>
                <a:lnTo>
                  <a:pt x="449840" y="478911"/>
                </a:lnTo>
                <a:lnTo>
                  <a:pt x="477910" y="478911"/>
                </a:lnTo>
                <a:lnTo>
                  <a:pt x="477910" y="422683"/>
                </a:lnTo>
                <a:lnTo>
                  <a:pt x="449840" y="422683"/>
                </a:lnTo>
                <a:lnTo>
                  <a:pt x="421770" y="422683"/>
                </a:lnTo>
                <a:lnTo>
                  <a:pt x="421770" y="394569"/>
                </a:lnTo>
                <a:lnTo>
                  <a:pt x="421770" y="366455"/>
                </a:lnTo>
                <a:lnTo>
                  <a:pt x="365630" y="366455"/>
                </a:lnTo>
                <a:close/>
                <a:moveTo>
                  <a:pt x="270624" y="254000"/>
                </a:moveTo>
                <a:lnTo>
                  <a:pt x="516776" y="254000"/>
                </a:lnTo>
                <a:lnTo>
                  <a:pt x="645970" y="368618"/>
                </a:lnTo>
                <a:cubicBezTo>
                  <a:pt x="735579" y="448634"/>
                  <a:pt x="787040" y="563613"/>
                  <a:pt x="787040" y="684358"/>
                </a:cubicBezTo>
                <a:lnTo>
                  <a:pt x="787040" y="856646"/>
                </a:lnTo>
                <a:lnTo>
                  <a:pt x="742776" y="901340"/>
                </a:lnTo>
                <a:lnTo>
                  <a:pt x="44624" y="901340"/>
                </a:lnTo>
                <a:lnTo>
                  <a:pt x="0" y="856646"/>
                </a:lnTo>
                <a:lnTo>
                  <a:pt x="0" y="684358"/>
                </a:lnTo>
                <a:cubicBezTo>
                  <a:pt x="0" y="563613"/>
                  <a:pt x="51822" y="448634"/>
                  <a:pt x="141790" y="368618"/>
                </a:cubicBezTo>
                <a:lnTo>
                  <a:pt x="270624" y="254000"/>
                </a:lnTo>
                <a:close/>
                <a:moveTo>
                  <a:pt x="196850" y="0"/>
                </a:moveTo>
                <a:lnTo>
                  <a:pt x="590191" y="0"/>
                </a:lnTo>
                <a:lnTo>
                  <a:pt x="590191" y="28019"/>
                </a:lnTo>
                <a:cubicBezTo>
                  <a:pt x="590191" y="70047"/>
                  <a:pt x="577607" y="110998"/>
                  <a:pt x="554236" y="146201"/>
                </a:cubicBezTo>
                <a:lnTo>
                  <a:pt x="520799" y="196491"/>
                </a:lnTo>
                <a:lnTo>
                  <a:pt x="266242" y="196491"/>
                </a:lnTo>
                <a:lnTo>
                  <a:pt x="232804" y="146201"/>
                </a:lnTo>
                <a:cubicBezTo>
                  <a:pt x="209434" y="110998"/>
                  <a:pt x="196850" y="70047"/>
                  <a:pt x="196850" y="28019"/>
                </a:cubicBezTo>
                <a:lnTo>
                  <a:pt x="196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69" name="Freeform 87">
            <a:extLst>
              <a:ext uri="{FF2B5EF4-FFF2-40B4-BE49-F238E27FC236}">
                <a16:creationId xmlns:a16="http://schemas.microsoft.com/office/drawing/2014/main" id="{1D711647-D045-6E4D-A1BD-1D877E3C12E0}"/>
              </a:ext>
            </a:extLst>
          </p:cNvPr>
          <p:cNvSpPr>
            <a:spLocks noChangeArrowheads="1"/>
          </p:cNvSpPr>
          <p:nvPr/>
        </p:nvSpPr>
        <p:spPr bwMode="auto">
          <a:xfrm>
            <a:off x="2770806" y="2974481"/>
            <a:ext cx="514631" cy="481108"/>
          </a:xfrm>
          <a:custGeom>
            <a:avLst/>
            <a:gdLst>
              <a:gd name="T0" fmla="*/ 788807 w 901339"/>
              <a:gd name="T1" fmla="*/ 617537 h 842602"/>
              <a:gd name="T2" fmla="*/ 901339 w 901339"/>
              <a:gd name="T3" fmla="*/ 730250 h 842602"/>
              <a:gd name="T4" fmla="*/ 788807 w 901339"/>
              <a:gd name="T5" fmla="*/ 842602 h 842602"/>
              <a:gd name="T6" fmla="*/ 676275 w 901339"/>
              <a:gd name="T7" fmla="*/ 730250 h 842602"/>
              <a:gd name="T8" fmla="*/ 788807 w 901339"/>
              <a:gd name="T9" fmla="*/ 617537 h 842602"/>
              <a:gd name="T10" fmla="*/ 450851 w 901339"/>
              <a:gd name="T11" fmla="*/ 617537 h 842602"/>
              <a:gd name="T12" fmla="*/ 563203 w 901339"/>
              <a:gd name="T13" fmla="*/ 730250 h 842602"/>
              <a:gd name="T14" fmla="*/ 450851 w 901339"/>
              <a:gd name="T15" fmla="*/ 842602 h 842602"/>
              <a:gd name="T16" fmla="*/ 338138 w 901339"/>
              <a:gd name="T17" fmla="*/ 730250 h 842602"/>
              <a:gd name="T18" fmla="*/ 450851 w 901339"/>
              <a:gd name="T19" fmla="*/ 617537 h 842602"/>
              <a:gd name="T20" fmla="*/ 112352 w 901339"/>
              <a:gd name="T21" fmla="*/ 617537 h 842602"/>
              <a:gd name="T22" fmla="*/ 225065 w 901339"/>
              <a:gd name="T23" fmla="*/ 730250 h 842602"/>
              <a:gd name="T24" fmla="*/ 112352 w 901339"/>
              <a:gd name="T25" fmla="*/ 842602 h 842602"/>
              <a:gd name="T26" fmla="*/ 0 w 901339"/>
              <a:gd name="T27" fmla="*/ 730250 h 842602"/>
              <a:gd name="T28" fmla="*/ 112352 w 901339"/>
              <a:gd name="T29" fmla="*/ 617537 h 842602"/>
              <a:gd name="T30" fmla="*/ 421604 w 901339"/>
              <a:gd name="T31" fmla="*/ 223837 h 842602"/>
              <a:gd name="T32" fmla="*/ 478149 w 901339"/>
              <a:gd name="T33" fmla="*/ 223837 h 842602"/>
              <a:gd name="T34" fmla="*/ 478149 w 901339"/>
              <a:gd name="T35" fmla="*/ 364428 h 842602"/>
              <a:gd name="T36" fmla="*/ 742863 w 901339"/>
              <a:gd name="T37" fmla="*/ 364428 h 842602"/>
              <a:gd name="T38" fmla="*/ 815615 w 901339"/>
              <a:gd name="T39" fmla="*/ 437246 h 842602"/>
              <a:gd name="T40" fmla="*/ 815615 w 901339"/>
              <a:gd name="T41" fmla="*/ 561615 h 842602"/>
              <a:gd name="T42" fmla="*/ 759431 w 901339"/>
              <a:gd name="T43" fmla="*/ 561615 h 842602"/>
              <a:gd name="T44" fmla="*/ 759431 w 901339"/>
              <a:gd name="T45" fmla="*/ 460678 h 842602"/>
              <a:gd name="T46" fmla="*/ 719453 w 901339"/>
              <a:gd name="T47" fmla="*/ 420664 h 842602"/>
              <a:gd name="T48" fmla="*/ 478149 w 901339"/>
              <a:gd name="T49" fmla="*/ 420664 h 842602"/>
              <a:gd name="T50" fmla="*/ 478149 w 901339"/>
              <a:gd name="T51" fmla="*/ 561615 h 842602"/>
              <a:gd name="T52" fmla="*/ 421604 w 901339"/>
              <a:gd name="T53" fmla="*/ 561615 h 842602"/>
              <a:gd name="T54" fmla="*/ 421604 w 901339"/>
              <a:gd name="T55" fmla="*/ 420664 h 842602"/>
              <a:gd name="T56" fmla="*/ 180300 w 901339"/>
              <a:gd name="T57" fmla="*/ 420664 h 842602"/>
              <a:gd name="T58" fmla="*/ 140322 w 901339"/>
              <a:gd name="T59" fmla="*/ 460678 h 842602"/>
              <a:gd name="T60" fmla="*/ 140322 w 901339"/>
              <a:gd name="T61" fmla="*/ 561615 h 842602"/>
              <a:gd name="T62" fmla="*/ 84138 w 901339"/>
              <a:gd name="T63" fmla="*/ 561615 h 842602"/>
              <a:gd name="T64" fmla="*/ 84138 w 901339"/>
              <a:gd name="T65" fmla="*/ 437246 h 842602"/>
              <a:gd name="T66" fmla="*/ 156890 w 901339"/>
              <a:gd name="T67" fmla="*/ 364428 h 842602"/>
              <a:gd name="T68" fmla="*/ 421604 w 901339"/>
              <a:gd name="T69" fmla="*/ 364428 h 842602"/>
              <a:gd name="T70" fmla="*/ 225425 w 901339"/>
              <a:gd name="T71" fmla="*/ 0 h 842602"/>
              <a:gd name="T72" fmla="*/ 675915 w 901339"/>
              <a:gd name="T73" fmla="*/ 0 h 842602"/>
              <a:gd name="T74" fmla="*/ 675915 w 901339"/>
              <a:gd name="T75" fmla="*/ 167916 h 842602"/>
              <a:gd name="T76" fmla="*/ 225425 w 901339"/>
              <a:gd name="T77" fmla="*/ 167916 h 8426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01339" h="842602">
                <a:moveTo>
                  <a:pt x="788807" y="617537"/>
                </a:moveTo>
                <a:cubicBezTo>
                  <a:pt x="850844" y="617537"/>
                  <a:pt x="901339" y="668312"/>
                  <a:pt x="901339" y="730250"/>
                </a:cubicBezTo>
                <a:cubicBezTo>
                  <a:pt x="901339" y="792188"/>
                  <a:pt x="850844" y="842602"/>
                  <a:pt x="788807" y="842602"/>
                </a:cubicBezTo>
                <a:cubicBezTo>
                  <a:pt x="726410" y="842602"/>
                  <a:pt x="676275" y="792188"/>
                  <a:pt x="676275" y="730250"/>
                </a:cubicBezTo>
                <a:cubicBezTo>
                  <a:pt x="676275" y="668312"/>
                  <a:pt x="726410" y="617537"/>
                  <a:pt x="788807" y="617537"/>
                </a:cubicBezTo>
                <a:close/>
                <a:moveTo>
                  <a:pt x="450851" y="617537"/>
                </a:moveTo>
                <a:cubicBezTo>
                  <a:pt x="512788" y="617537"/>
                  <a:pt x="563203" y="668312"/>
                  <a:pt x="563203" y="730250"/>
                </a:cubicBezTo>
                <a:cubicBezTo>
                  <a:pt x="563203" y="792188"/>
                  <a:pt x="512788" y="842602"/>
                  <a:pt x="450851" y="842602"/>
                </a:cubicBezTo>
                <a:cubicBezTo>
                  <a:pt x="388553" y="842602"/>
                  <a:pt x="338138" y="792188"/>
                  <a:pt x="338138" y="730250"/>
                </a:cubicBezTo>
                <a:cubicBezTo>
                  <a:pt x="338138" y="668312"/>
                  <a:pt x="388553" y="617537"/>
                  <a:pt x="450851" y="617537"/>
                </a:cubicBezTo>
                <a:close/>
                <a:moveTo>
                  <a:pt x="112352" y="617537"/>
                </a:moveTo>
                <a:cubicBezTo>
                  <a:pt x="174290" y="617537"/>
                  <a:pt x="225065" y="668312"/>
                  <a:pt x="225065" y="730250"/>
                </a:cubicBezTo>
                <a:cubicBezTo>
                  <a:pt x="225065" y="792188"/>
                  <a:pt x="174290" y="842602"/>
                  <a:pt x="112352" y="842602"/>
                </a:cubicBezTo>
                <a:cubicBezTo>
                  <a:pt x="50414" y="842602"/>
                  <a:pt x="0" y="792188"/>
                  <a:pt x="0" y="730250"/>
                </a:cubicBezTo>
                <a:cubicBezTo>
                  <a:pt x="0" y="668312"/>
                  <a:pt x="50414" y="617537"/>
                  <a:pt x="112352" y="617537"/>
                </a:cubicBezTo>
                <a:close/>
                <a:moveTo>
                  <a:pt x="421604" y="223837"/>
                </a:moveTo>
                <a:lnTo>
                  <a:pt x="478149" y="223837"/>
                </a:lnTo>
                <a:lnTo>
                  <a:pt x="478149" y="364428"/>
                </a:lnTo>
                <a:lnTo>
                  <a:pt x="742863" y="364428"/>
                </a:lnTo>
                <a:lnTo>
                  <a:pt x="815615" y="437246"/>
                </a:lnTo>
                <a:lnTo>
                  <a:pt x="815615" y="561615"/>
                </a:lnTo>
                <a:lnTo>
                  <a:pt x="759431" y="561615"/>
                </a:lnTo>
                <a:lnTo>
                  <a:pt x="759431" y="460678"/>
                </a:lnTo>
                <a:lnTo>
                  <a:pt x="719453" y="420664"/>
                </a:lnTo>
                <a:lnTo>
                  <a:pt x="478149" y="420664"/>
                </a:lnTo>
                <a:lnTo>
                  <a:pt x="478149" y="561615"/>
                </a:lnTo>
                <a:lnTo>
                  <a:pt x="421604" y="561615"/>
                </a:lnTo>
                <a:lnTo>
                  <a:pt x="421604" y="420664"/>
                </a:lnTo>
                <a:lnTo>
                  <a:pt x="180300" y="420664"/>
                </a:lnTo>
                <a:lnTo>
                  <a:pt x="140322" y="460678"/>
                </a:lnTo>
                <a:lnTo>
                  <a:pt x="140322" y="561615"/>
                </a:lnTo>
                <a:lnTo>
                  <a:pt x="84138" y="561615"/>
                </a:lnTo>
                <a:lnTo>
                  <a:pt x="84138" y="437246"/>
                </a:lnTo>
                <a:lnTo>
                  <a:pt x="156890" y="364428"/>
                </a:lnTo>
                <a:lnTo>
                  <a:pt x="421604" y="364428"/>
                </a:lnTo>
                <a:lnTo>
                  <a:pt x="421604" y="223837"/>
                </a:lnTo>
                <a:close/>
                <a:moveTo>
                  <a:pt x="225425" y="0"/>
                </a:moveTo>
                <a:lnTo>
                  <a:pt x="675915" y="0"/>
                </a:lnTo>
                <a:lnTo>
                  <a:pt x="675915" y="167916"/>
                </a:lnTo>
                <a:lnTo>
                  <a:pt x="225425" y="167916"/>
                </a:lnTo>
                <a:lnTo>
                  <a:pt x="22542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70" name="Freeform 89">
            <a:extLst>
              <a:ext uri="{FF2B5EF4-FFF2-40B4-BE49-F238E27FC236}">
                <a16:creationId xmlns:a16="http://schemas.microsoft.com/office/drawing/2014/main" id="{795A79CE-6AD5-F142-B509-93973D5EC071}"/>
              </a:ext>
            </a:extLst>
          </p:cNvPr>
          <p:cNvSpPr>
            <a:spLocks noChangeArrowheads="1"/>
          </p:cNvSpPr>
          <p:nvPr/>
        </p:nvSpPr>
        <p:spPr bwMode="auto">
          <a:xfrm>
            <a:off x="8655261" y="3058102"/>
            <a:ext cx="514632" cy="385068"/>
          </a:xfrm>
          <a:custGeom>
            <a:avLst/>
            <a:gdLst>
              <a:gd name="T0" fmla="*/ 573956 w 901340"/>
              <a:gd name="T1" fmla="*/ 561975 h 674329"/>
              <a:gd name="T2" fmla="*/ 901340 w 901340"/>
              <a:gd name="T3" fmla="*/ 561975 h 674329"/>
              <a:gd name="T4" fmla="*/ 901340 w 901340"/>
              <a:gd name="T5" fmla="*/ 674329 h 674329"/>
              <a:gd name="T6" fmla="*/ 468313 w 901340"/>
              <a:gd name="T7" fmla="*/ 674329 h 674329"/>
              <a:gd name="T8" fmla="*/ 573956 w 901340"/>
              <a:gd name="T9" fmla="*/ 561975 h 674329"/>
              <a:gd name="T10" fmla="*/ 616811 w 901340"/>
              <a:gd name="T11" fmla="*/ 420688 h 674329"/>
              <a:gd name="T12" fmla="*/ 842604 w 901340"/>
              <a:gd name="T13" fmla="*/ 420688 h 674329"/>
              <a:gd name="T14" fmla="*/ 842604 w 901340"/>
              <a:gd name="T15" fmla="*/ 533040 h 674329"/>
              <a:gd name="T16" fmla="*/ 587375 w 901340"/>
              <a:gd name="T17" fmla="*/ 533040 h 674329"/>
              <a:gd name="T18" fmla="*/ 616811 w 901340"/>
              <a:gd name="T19" fmla="*/ 420688 h 674329"/>
              <a:gd name="T20" fmla="*/ 600075 w 901340"/>
              <a:gd name="T21" fmla="*/ 280988 h 674329"/>
              <a:gd name="T22" fmla="*/ 901339 w 901340"/>
              <a:gd name="T23" fmla="*/ 280988 h 674329"/>
              <a:gd name="T24" fmla="*/ 901339 w 901340"/>
              <a:gd name="T25" fmla="*/ 393341 h 674329"/>
              <a:gd name="T26" fmla="*/ 619919 w 901340"/>
              <a:gd name="T27" fmla="*/ 393341 h 674329"/>
              <a:gd name="T28" fmla="*/ 600075 w 901340"/>
              <a:gd name="T29" fmla="*/ 280988 h 674329"/>
              <a:gd name="T30" fmla="*/ 196799 w 901340"/>
              <a:gd name="T31" fmla="*/ 280982 h 674329"/>
              <a:gd name="T32" fmla="*/ 196799 w 901340"/>
              <a:gd name="T33" fmla="*/ 337072 h 674329"/>
              <a:gd name="T34" fmla="*/ 252925 w 901340"/>
              <a:gd name="T35" fmla="*/ 337072 h 674329"/>
              <a:gd name="T36" fmla="*/ 252925 w 901340"/>
              <a:gd name="T37" fmla="*/ 449611 h 674329"/>
              <a:gd name="T38" fmla="*/ 196799 w 901340"/>
              <a:gd name="T39" fmla="*/ 449611 h 674329"/>
              <a:gd name="T40" fmla="*/ 196799 w 901340"/>
              <a:gd name="T41" fmla="*/ 505700 h 674329"/>
              <a:gd name="T42" fmla="*/ 365176 w 901340"/>
              <a:gd name="T43" fmla="*/ 505700 h 674329"/>
              <a:gd name="T44" fmla="*/ 365176 w 901340"/>
              <a:gd name="T45" fmla="*/ 449611 h 674329"/>
              <a:gd name="T46" fmla="*/ 309051 w 901340"/>
              <a:gd name="T47" fmla="*/ 449611 h 674329"/>
              <a:gd name="T48" fmla="*/ 309051 w 901340"/>
              <a:gd name="T49" fmla="*/ 280982 h 674329"/>
              <a:gd name="T50" fmla="*/ 503238 w 901340"/>
              <a:gd name="T51" fmla="*/ 139700 h 674329"/>
              <a:gd name="T52" fmla="*/ 787040 w 901340"/>
              <a:gd name="T53" fmla="*/ 139700 h 674329"/>
              <a:gd name="T54" fmla="*/ 787040 w 901340"/>
              <a:gd name="T55" fmla="*/ 252053 h 674329"/>
              <a:gd name="T56" fmla="*/ 587154 w 901340"/>
              <a:gd name="T57" fmla="*/ 252053 h 674329"/>
              <a:gd name="T58" fmla="*/ 503238 w 901340"/>
              <a:gd name="T59" fmla="*/ 139700 h 674329"/>
              <a:gd name="T60" fmla="*/ 280988 w 901340"/>
              <a:gd name="T61" fmla="*/ 112713 h 674329"/>
              <a:gd name="T62" fmla="*/ 561615 w 901340"/>
              <a:gd name="T63" fmla="*/ 393521 h 674329"/>
              <a:gd name="T64" fmla="*/ 280988 w 901340"/>
              <a:gd name="T65" fmla="*/ 674329 h 674329"/>
              <a:gd name="T66" fmla="*/ 0 w 901340"/>
              <a:gd name="T67" fmla="*/ 393521 h 674329"/>
              <a:gd name="T68" fmla="*/ 280988 w 901340"/>
              <a:gd name="T69" fmla="*/ 112713 h 674329"/>
              <a:gd name="T70" fmla="*/ 282575 w 901340"/>
              <a:gd name="T71" fmla="*/ 0 h 674329"/>
              <a:gd name="T72" fmla="*/ 844190 w 901340"/>
              <a:gd name="T73" fmla="*/ 0 h 674329"/>
              <a:gd name="T74" fmla="*/ 844190 w 901340"/>
              <a:gd name="T75" fmla="*/ 112353 h 674329"/>
              <a:gd name="T76" fmla="*/ 468221 w 901340"/>
              <a:gd name="T77" fmla="*/ 112353 h 674329"/>
              <a:gd name="T78" fmla="*/ 282575 w 901340"/>
              <a:gd name="T79" fmla="*/ 55816 h 6743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1340" h="674329">
                <a:moveTo>
                  <a:pt x="573956" y="561975"/>
                </a:moveTo>
                <a:lnTo>
                  <a:pt x="901340" y="561975"/>
                </a:lnTo>
                <a:lnTo>
                  <a:pt x="901340" y="674329"/>
                </a:lnTo>
                <a:lnTo>
                  <a:pt x="468313" y="674329"/>
                </a:lnTo>
                <a:cubicBezTo>
                  <a:pt x="511940" y="645613"/>
                  <a:pt x="547996" y="607204"/>
                  <a:pt x="573956" y="561975"/>
                </a:cubicBezTo>
                <a:close/>
                <a:moveTo>
                  <a:pt x="616811" y="420688"/>
                </a:moveTo>
                <a:lnTo>
                  <a:pt x="842604" y="420688"/>
                </a:lnTo>
                <a:lnTo>
                  <a:pt x="842604" y="533040"/>
                </a:lnTo>
                <a:lnTo>
                  <a:pt x="587375" y="533040"/>
                </a:lnTo>
                <a:cubicBezTo>
                  <a:pt x="603529" y="498470"/>
                  <a:pt x="613580" y="460660"/>
                  <a:pt x="616811" y="420688"/>
                </a:cubicBezTo>
                <a:close/>
                <a:moveTo>
                  <a:pt x="600075" y="280988"/>
                </a:moveTo>
                <a:lnTo>
                  <a:pt x="901339" y="280988"/>
                </a:lnTo>
                <a:lnTo>
                  <a:pt x="901339" y="393341"/>
                </a:lnTo>
                <a:lnTo>
                  <a:pt x="619919" y="393341"/>
                </a:lnTo>
                <a:cubicBezTo>
                  <a:pt x="619919" y="353856"/>
                  <a:pt x="612703" y="316166"/>
                  <a:pt x="600075" y="280988"/>
                </a:cubicBezTo>
                <a:close/>
                <a:moveTo>
                  <a:pt x="196799" y="280982"/>
                </a:moveTo>
                <a:lnTo>
                  <a:pt x="196799" y="337072"/>
                </a:lnTo>
                <a:lnTo>
                  <a:pt x="252925" y="337072"/>
                </a:lnTo>
                <a:lnTo>
                  <a:pt x="252925" y="449611"/>
                </a:lnTo>
                <a:lnTo>
                  <a:pt x="196799" y="449611"/>
                </a:lnTo>
                <a:lnTo>
                  <a:pt x="196799" y="505700"/>
                </a:lnTo>
                <a:lnTo>
                  <a:pt x="365176" y="505700"/>
                </a:lnTo>
                <a:lnTo>
                  <a:pt x="365176" y="449611"/>
                </a:lnTo>
                <a:lnTo>
                  <a:pt x="309051" y="449611"/>
                </a:lnTo>
                <a:lnTo>
                  <a:pt x="309051" y="280982"/>
                </a:lnTo>
                <a:lnTo>
                  <a:pt x="196799" y="280982"/>
                </a:lnTo>
                <a:close/>
                <a:moveTo>
                  <a:pt x="503238" y="139700"/>
                </a:moveTo>
                <a:lnTo>
                  <a:pt x="787040" y="139700"/>
                </a:lnTo>
                <a:lnTo>
                  <a:pt x="787040" y="252053"/>
                </a:lnTo>
                <a:lnTo>
                  <a:pt x="587154" y="252053"/>
                </a:lnTo>
                <a:cubicBezTo>
                  <a:pt x="567346" y="208840"/>
                  <a:pt x="538894" y="170669"/>
                  <a:pt x="503238" y="139700"/>
                </a:cubicBezTo>
                <a:close/>
                <a:moveTo>
                  <a:pt x="280988" y="112713"/>
                </a:moveTo>
                <a:cubicBezTo>
                  <a:pt x="436053" y="112713"/>
                  <a:pt x="561615" y="238555"/>
                  <a:pt x="561615" y="393521"/>
                </a:cubicBezTo>
                <a:cubicBezTo>
                  <a:pt x="561615" y="548487"/>
                  <a:pt x="436053" y="674329"/>
                  <a:pt x="280988" y="674329"/>
                </a:cubicBezTo>
                <a:cubicBezTo>
                  <a:pt x="125923" y="674329"/>
                  <a:pt x="0" y="548487"/>
                  <a:pt x="0" y="393521"/>
                </a:cubicBezTo>
                <a:cubicBezTo>
                  <a:pt x="0" y="238555"/>
                  <a:pt x="125923" y="112713"/>
                  <a:pt x="280988" y="112713"/>
                </a:cubicBezTo>
                <a:close/>
                <a:moveTo>
                  <a:pt x="282575" y="0"/>
                </a:moveTo>
                <a:lnTo>
                  <a:pt x="844190" y="0"/>
                </a:lnTo>
                <a:lnTo>
                  <a:pt x="844190" y="112353"/>
                </a:lnTo>
                <a:lnTo>
                  <a:pt x="468221" y="112353"/>
                </a:lnTo>
                <a:cubicBezTo>
                  <a:pt x="415694" y="76702"/>
                  <a:pt x="351293" y="55816"/>
                  <a:pt x="282575" y="55816"/>
                </a:cubicBezTo>
                <a:lnTo>
                  <a:pt x="282575"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72" name="Freeform 88">
            <a:extLst>
              <a:ext uri="{FF2B5EF4-FFF2-40B4-BE49-F238E27FC236}">
                <a16:creationId xmlns:a16="http://schemas.microsoft.com/office/drawing/2014/main" id="{7E7505C6-6A72-224D-9B78-328798EF508D}"/>
              </a:ext>
            </a:extLst>
          </p:cNvPr>
          <p:cNvSpPr>
            <a:spLocks noChangeArrowheads="1"/>
          </p:cNvSpPr>
          <p:nvPr/>
        </p:nvSpPr>
        <p:spPr bwMode="auto">
          <a:xfrm>
            <a:off x="8851073" y="4217135"/>
            <a:ext cx="513727" cy="417685"/>
          </a:xfrm>
          <a:custGeom>
            <a:avLst/>
            <a:gdLst>
              <a:gd name="T0" fmla="*/ 0 w 899752"/>
              <a:gd name="T1" fmla="*/ 674688 h 731474"/>
              <a:gd name="T2" fmla="*/ 899752 w 899752"/>
              <a:gd name="T3" fmla="*/ 674688 h 731474"/>
              <a:gd name="T4" fmla="*/ 899752 w 899752"/>
              <a:gd name="T5" fmla="*/ 731474 h 731474"/>
              <a:gd name="T6" fmla="*/ 0 w 899752"/>
              <a:gd name="T7" fmla="*/ 731474 h 731474"/>
              <a:gd name="T8" fmla="*/ 477948 w 899752"/>
              <a:gd name="T9" fmla="*/ 0 h 731474"/>
              <a:gd name="T10" fmla="*/ 646742 w 899752"/>
              <a:gd name="T11" fmla="*/ 0 h 731474"/>
              <a:gd name="T12" fmla="*/ 646742 w 899752"/>
              <a:gd name="T13" fmla="*/ 562219 h 731474"/>
              <a:gd name="T14" fmla="*/ 702886 w 899752"/>
              <a:gd name="T15" fmla="*/ 562219 h 731474"/>
              <a:gd name="T16" fmla="*/ 702886 w 899752"/>
              <a:gd name="T17" fmla="*/ 140465 h 731474"/>
              <a:gd name="T18" fmla="*/ 871680 w 899752"/>
              <a:gd name="T19" fmla="*/ 140465 h 731474"/>
              <a:gd name="T20" fmla="*/ 871680 w 899752"/>
              <a:gd name="T21" fmla="*/ 562219 h 731474"/>
              <a:gd name="T22" fmla="*/ 899752 w 899752"/>
              <a:gd name="T23" fmla="*/ 562219 h 731474"/>
              <a:gd name="T24" fmla="*/ 899752 w 899752"/>
              <a:gd name="T25" fmla="*/ 618765 h 731474"/>
              <a:gd name="T26" fmla="*/ 815176 w 899752"/>
              <a:gd name="T27" fmla="*/ 618765 h 731474"/>
              <a:gd name="T28" fmla="*/ 815176 w 899752"/>
              <a:gd name="T29" fmla="*/ 196651 h 731474"/>
              <a:gd name="T30" fmla="*/ 759031 w 899752"/>
              <a:gd name="T31" fmla="*/ 196651 h 731474"/>
              <a:gd name="T32" fmla="*/ 759031 w 899752"/>
              <a:gd name="T33" fmla="*/ 618765 h 731474"/>
              <a:gd name="T34" fmla="*/ 590597 w 899752"/>
              <a:gd name="T35" fmla="*/ 618765 h 731474"/>
              <a:gd name="T36" fmla="*/ 590597 w 899752"/>
              <a:gd name="T37" fmla="*/ 56186 h 731474"/>
              <a:gd name="T38" fmla="*/ 534093 w 899752"/>
              <a:gd name="T39" fmla="*/ 56186 h 731474"/>
              <a:gd name="T40" fmla="*/ 534093 w 899752"/>
              <a:gd name="T41" fmla="*/ 618765 h 731474"/>
              <a:gd name="T42" fmla="*/ 365659 w 899752"/>
              <a:gd name="T43" fmla="*/ 618765 h 731474"/>
              <a:gd name="T44" fmla="*/ 365659 w 899752"/>
              <a:gd name="T45" fmla="*/ 252837 h 731474"/>
              <a:gd name="T46" fmla="*/ 309155 w 899752"/>
              <a:gd name="T47" fmla="*/ 252837 h 731474"/>
              <a:gd name="T48" fmla="*/ 309155 w 899752"/>
              <a:gd name="T49" fmla="*/ 618765 h 731474"/>
              <a:gd name="T50" fmla="*/ 140721 w 899752"/>
              <a:gd name="T51" fmla="*/ 618765 h 731474"/>
              <a:gd name="T52" fmla="*/ 140721 w 899752"/>
              <a:gd name="T53" fmla="*/ 393661 h 731474"/>
              <a:gd name="T54" fmla="*/ 84217 w 899752"/>
              <a:gd name="T55" fmla="*/ 393661 h 731474"/>
              <a:gd name="T56" fmla="*/ 84217 w 899752"/>
              <a:gd name="T57" fmla="*/ 618765 h 731474"/>
              <a:gd name="T58" fmla="*/ 0 w 899752"/>
              <a:gd name="T59" fmla="*/ 618765 h 731474"/>
              <a:gd name="T60" fmla="*/ 0 w 899752"/>
              <a:gd name="T61" fmla="*/ 562219 h 731474"/>
              <a:gd name="T62" fmla="*/ 28072 w 899752"/>
              <a:gd name="T63" fmla="*/ 562219 h 731474"/>
              <a:gd name="T64" fmla="*/ 28072 w 899752"/>
              <a:gd name="T65" fmla="*/ 337476 h 731474"/>
              <a:gd name="T66" fmla="*/ 196866 w 899752"/>
              <a:gd name="T67" fmla="*/ 337476 h 731474"/>
              <a:gd name="T68" fmla="*/ 196866 w 899752"/>
              <a:gd name="T69" fmla="*/ 562219 h 731474"/>
              <a:gd name="T70" fmla="*/ 253010 w 899752"/>
              <a:gd name="T71" fmla="*/ 562219 h 731474"/>
              <a:gd name="T72" fmla="*/ 253010 w 899752"/>
              <a:gd name="T73" fmla="*/ 196651 h 731474"/>
              <a:gd name="T74" fmla="*/ 421804 w 899752"/>
              <a:gd name="T75" fmla="*/ 196651 h 731474"/>
              <a:gd name="T76" fmla="*/ 421804 w 899752"/>
              <a:gd name="T77" fmla="*/ 562219 h 731474"/>
              <a:gd name="T78" fmla="*/ 477948 w 899752"/>
              <a:gd name="T79" fmla="*/ 562219 h 7314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99752" h="731474">
                <a:moveTo>
                  <a:pt x="0" y="674688"/>
                </a:moveTo>
                <a:lnTo>
                  <a:pt x="899752" y="674688"/>
                </a:lnTo>
                <a:lnTo>
                  <a:pt x="899752" y="731474"/>
                </a:lnTo>
                <a:lnTo>
                  <a:pt x="0" y="731474"/>
                </a:lnTo>
                <a:lnTo>
                  <a:pt x="0" y="674688"/>
                </a:lnTo>
                <a:close/>
                <a:moveTo>
                  <a:pt x="477948" y="0"/>
                </a:moveTo>
                <a:lnTo>
                  <a:pt x="646742" y="0"/>
                </a:lnTo>
                <a:lnTo>
                  <a:pt x="646742" y="562219"/>
                </a:lnTo>
                <a:lnTo>
                  <a:pt x="702886" y="562219"/>
                </a:lnTo>
                <a:lnTo>
                  <a:pt x="702886" y="140465"/>
                </a:lnTo>
                <a:lnTo>
                  <a:pt x="871680" y="140465"/>
                </a:lnTo>
                <a:lnTo>
                  <a:pt x="871680" y="562219"/>
                </a:lnTo>
                <a:lnTo>
                  <a:pt x="899752" y="562219"/>
                </a:lnTo>
                <a:lnTo>
                  <a:pt x="899752" y="618765"/>
                </a:lnTo>
                <a:lnTo>
                  <a:pt x="815176" y="618765"/>
                </a:lnTo>
                <a:lnTo>
                  <a:pt x="815176" y="196651"/>
                </a:lnTo>
                <a:lnTo>
                  <a:pt x="759031" y="196651"/>
                </a:lnTo>
                <a:lnTo>
                  <a:pt x="759031" y="618765"/>
                </a:lnTo>
                <a:lnTo>
                  <a:pt x="590597" y="618765"/>
                </a:lnTo>
                <a:lnTo>
                  <a:pt x="590597" y="56186"/>
                </a:lnTo>
                <a:lnTo>
                  <a:pt x="534093" y="56186"/>
                </a:lnTo>
                <a:lnTo>
                  <a:pt x="534093" y="618765"/>
                </a:lnTo>
                <a:lnTo>
                  <a:pt x="365659" y="618765"/>
                </a:lnTo>
                <a:lnTo>
                  <a:pt x="365659" y="252837"/>
                </a:lnTo>
                <a:lnTo>
                  <a:pt x="309155" y="252837"/>
                </a:lnTo>
                <a:lnTo>
                  <a:pt x="309155" y="618765"/>
                </a:lnTo>
                <a:lnTo>
                  <a:pt x="140721" y="618765"/>
                </a:lnTo>
                <a:lnTo>
                  <a:pt x="140721" y="393661"/>
                </a:lnTo>
                <a:lnTo>
                  <a:pt x="84217" y="393661"/>
                </a:lnTo>
                <a:lnTo>
                  <a:pt x="84217" y="618765"/>
                </a:lnTo>
                <a:lnTo>
                  <a:pt x="0" y="618765"/>
                </a:lnTo>
                <a:lnTo>
                  <a:pt x="0" y="562219"/>
                </a:lnTo>
                <a:lnTo>
                  <a:pt x="28072" y="562219"/>
                </a:lnTo>
                <a:lnTo>
                  <a:pt x="28072" y="337476"/>
                </a:lnTo>
                <a:lnTo>
                  <a:pt x="196866" y="337476"/>
                </a:lnTo>
                <a:lnTo>
                  <a:pt x="196866" y="562219"/>
                </a:lnTo>
                <a:lnTo>
                  <a:pt x="253010" y="562219"/>
                </a:lnTo>
                <a:lnTo>
                  <a:pt x="253010" y="196651"/>
                </a:lnTo>
                <a:lnTo>
                  <a:pt x="421804" y="196651"/>
                </a:lnTo>
                <a:lnTo>
                  <a:pt x="421804" y="562219"/>
                </a:lnTo>
                <a:lnTo>
                  <a:pt x="477948" y="562219"/>
                </a:lnTo>
                <a:lnTo>
                  <a:pt x="477948"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73" name="Freeform 90">
            <a:extLst>
              <a:ext uri="{FF2B5EF4-FFF2-40B4-BE49-F238E27FC236}">
                <a16:creationId xmlns:a16="http://schemas.microsoft.com/office/drawing/2014/main" id="{FCB3D453-362F-C24F-BE56-857A8D288A24}"/>
              </a:ext>
            </a:extLst>
          </p:cNvPr>
          <p:cNvSpPr>
            <a:spLocks noChangeArrowheads="1"/>
          </p:cNvSpPr>
          <p:nvPr/>
        </p:nvSpPr>
        <p:spPr bwMode="auto">
          <a:xfrm>
            <a:off x="7190654" y="4217135"/>
            <a:ext cx="514631" cy="481108"/>
          </a:xfrm>
          <a:custGeom>
            <a:avLst/>
            <a:gdLst>
              <a:gd name="T0" fmla="*/ 619798 w 901340"/>
              <a:gd name="T1" fmla="*/ 730250 h 842602"/>
              <a:gd name="T2" fmla="*/ 845104 w 901340"/>
              <a:gd name="T3" fmla="*/ 730250 h 842602"/>
              <a:gd name="T4" fmla="*/ 901340 w 901340"/>
              <a:gd name="T5" fmla="*/ 786426 h 842602"/>
              <a:gd name="T6" fmla="*/ 901340 w 901340"/>
              <a:gd name="T7" fmla="*/ 842602 h 842602"/>
              <a:gd name="T8" fmla="*/ 563562 w 901340"/>
              <a:gd name="T9" fmla="*/ 842602 h 842602"/>
              <a:gd name="T10" fmla="*/ 563562 w 901340"/>
              <a:gd name="T11" fmla="*/ 786426 h 842602"/>
              <a:gd name="T12" fmla="*/ 56536 w 901340"/>
              <a:gd name="T13" fmla="*/ 730250 h 842602"/>
              <a:gd name="T14" fmla="*/ 281241 w 901340"/>
              <a:gd name="T15" fmla="*/ 730250 h 842602"/>
              <a:gd name="T16" fmla="*/ 337777 w 901340"/>
              <a:gd name="T17" fmla="*/ 786426 h 842602"/>
              <a:gd name="T18" fmla="*/ 337777 w 901340"/>
              <a:gd name="T19" fmla="*/ 842602 h 842602"/>
              <a:gd name="T20" fmla="*/ 0 w 901340"/>
              <a:gd name="T21" fmla="*/ 842602 h 842602"/>
              <a:gd name="T22" fmla="*/ 0 w 901340"/>
              <a:gd name="T23" fmla="*/ 786426 h 842602"/>
              <a:gd name="T24" fmla="*/ 318349 w 901340"/>
              <a:gd name="T25" fmla="*/ 612775 h 842602"/>
              <a:gd name="T26" fmla="*/ 582992 w 901340"/>
              <a:gd name="T27" fmla="*/ 612775 h 842602"/>
              <a:gd name="T28" fmla="*/ 609241 w 901340"/>
              <a:gd name="T29" fmla="*/ 662402 h 842602"/>
              <a:gd name="T30" fmla="*/ 450670 w 901340"/>
              <a:gd name="T31" fmla="*/ 701318 h 842602"/>
              <a:gd name="T32" fmla="*/ 292100 w 901340"/>
              <a:gd name="T33" fmla="*/ 662402 h 842602"/>
              <a:gd name="T34" fmla="*/ 732270 w 901340"/>
              <a:gd name="T35" fmla="*/ 504825 h 842602"/>
              <a:gd name="T36" fmla="*/ 817201 w 901340"/>
              <a:gd name="T37" fmla="*/ 588881 h 842602"/>
              <a:gd name="T38" fmla="*/ 817201 w 901340"/>
              <a:gd name="T39" fmla="*/ 616900 h 842602"/>
              <a:gd name="T40" fmla="*/ 732270 w 901340"/>
              <a:gd name="T41" fmla="*/ 701316 h 842602"/>
              <a:gd name="T42" fmla="*/ 647700 w 901340"/>
              <a:gd name="T43" fmla="*/ 616900 h 842602"/>
              <a:gd name="T44" fmla="*/ 647700 w 901340"/>
              <a:gd name="T45" fmla="*/ 588881 h 842602"/>
              <a:gd name="T46" fmla="*/ 732270 w 901340"/>
              <a:gd name="T47" fmla="*/ 504825 h 842602"/>
              <a:gd name="T48" fmla="*/ 168095 w 901340"/>
              <a:gd name="T49" fmla="*/ 504825 h 842602"/>
              <a:gd name="T50" fmla="*/ 252053 w 901340"/>
              <a:gd name="T51" fmla="*/ 588881 h 842602"/>
              <a:gd name="T52" fmla="*/ 252053 w 901340"/>
              <a:gd name="T53" fmla="*/ 616900 h 842602"/>
              <a:gd name="T54" fmla="*/ 168095 w 901340"/>
              <a:gd name="T55" fmla="*/ 701316 h 842602"/>
              <a:gd name="T56" fmla="*/ 84137 w 901340"/>
              <a:gd name="T57" fmla="*/ 616900 h 842602"/>
              <a:gd name="T58" fmla="*/ 84137 w 901340"/>
              <a:gd name="T59" fmla="*/ 588881 h 842602"/>
              <a:gd name="T60" fmla="*/ 168095 w 901340"/>
              <a:gd name="T61" fmla="*/ 504825 h 842602"/>
              <a:gd name="T62" fmla="*/ 337524 w 901340"/>
              <a:gd name="T63" fmla="*/ 223837 h 842602"/>
              <a:gd name="T64" fmla="*/ 562589 w 901340"/>
              <a:gd name="T65" fmla="*/ 223837 h 842602"/>
              <a:gd name="T66" fmla="*/ 618765 w 901340"/>
              <a:gd name="T67" fmla="*/ 280013 h 842602"/>
              <a:gd name="T68" fmla="*/ 618765 w 901340"/>
              <a:gd name="T69" fmla="*/ 336190 h 842602"/>
              <a:gd name="T70" fmla="*/ 280987 w 901340"/>
              <a:gd name="T71" fmla="*/ 336190 h 842602"/>
              <a:gd name="T72" fmla="*/ 280987 w 901340"/>
              <a:gd name="T73" fmla="*/ 280013 h 842602"/>
              <a:gd name="T74" fmla="*/ 337524 w 901340"/>
              <a:gd name="T75" fmla="*/ 223837 h 842602"/>
              <a:gd name="T76" fmla="*/ 637877 w 901340"/>
              <a:gd name="T77" fmla="*/ 142875 h 842602"/>
              <a:gd name="T78" fmla="*/ 788626 w 901340"/>
              <a:gd name="T79" fmla="*/ 421914 h 842602"/>
              <a:gd name="T80" fmla="*/ 732230 w 901340"/>
              <a:gd name="T81" fmla="*/ 421914 h 842602"/>
              <a:gd name="T82" fmla="*/ 606425 w 901340"/>
              <a:gd name="T83" fmla="*/ 189742 h 842602"/>
              <a:gd name="T84" fmla="*/ 261899 w 901340"/>
              <a:gd name="T85" fmla="*/ 142875 h 842602"/>
              <a:gd name="T86" fmla="*/ 293326 w 901340"/>
              <a:gd name="T87" fmla="*/ 189657 h 842602"/>
              <a:gd name="T88" fmla="*/ 169064 w 901340"/>
              <a:gd name="T89" fmla="*/ 420327 h 842602"/>
              <a:gd name="T90" fmla="*/ 112712 w 901340"/>
              <a:gd name="T91" fmla="*/ 420327 h 842602"/>
              <a:gd name="T92" fmla="*/ 261899 w 901340"/>
              <a:gd name="T93" fmla="*/ 142875 h 842602"/>
              <a:gd name="T94" fmla="*/ 450670 w 901340"/>
              <a:gd name="T95" fmla="*/ 0 h 842602"/>
              <a:gd name="T96" fmla="*/ 534628 w 901340"/>
              <a:gd name="T97" fmla="*/ 84415 h 842602"/>
              <a:gd name="T98" fmla="*/ 534628 w 901340"/>
              <a:gd name="T99" fmla="*/ 112434 h 842602"/>
              <a:gd name="T100" fmla="*/ 450670 w 901340"/>
              <a:gd name="T101" fmla="*/ 196491 h 842602"/>
              <a:gd name="T102" fmla="*/ 366712 w 901340"/>
              <a:gd name="T103" fmla="*/ 112434 h 842602"/>
              <a:gd name="T104" fmla="*/ 366712 w 901340"/>
              <a:gd name="T105" fmla="*/ 84415 h 842602"/>
              <a:gd name="T106" fmla="*/ 450670 w 901340"/>
              <a:gd name="T107" fmla="*/ 0 h 8426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01340" h="842602">
                <a:moveTo>
                  <a:pt x="619798" y="730250"/>
                </a:moveTo>
                <a:lnTo>
                  <a:pt x="845104" y="730250"/>
                </a:lnTo>
                <a:cubicBezTo>
                  <a:pt x="867093" y="752216"/>
                  <a:pt x="879350" y="764460"/>
                  <a:pt x="901340" y="786426"/>
                </a:cubicBezTo>
                <a:lnTo>
                  <a:pt x="901340" y="842602"/>
                </a:lnTo>
                <a:lnTo>
                  <a:pt x="563562" y="842602"/>
                </a:lnTo>
                <a:lnTo>
                  <a:pt x="563562" y="786426"/>
                </a:lnTo>
                <a:lnTo>
                  <a:pt x="619798" y="730250"/>
                </a:lnTo>
                <a:close/>
                <a:moveTo>
                  <a:pt x="56536" y="730250"/>
                </a:moveTo>
                <a:lnTo>
                  <a:pt x="281241" y="730250"/>
                </a:lnTo>
                <a:lnTo>
                  <a:pt x="337777" y="786426"/>
                </a:lnTo>
                <a:lnTo>
                  <a:pt x="337777" y="842602"/>
                </a:lnTo>
                <a:lnTo>
                  <a:pt x="0" y="842602"/>
                </a:lnTo>
                <a:lnTo>
                  <a:pt x="0" y="786426"/>
                </a:lnTo>
                <a:lnTo>
                  <a:pt x="56536" y="730250"/>
                </a:lnTo>
                <a:close/>
                <a:moveTo>
                  <a:pt x="318349" y="612775"/>
                </a:moveTo>
                <a:cubicBezTo>
                  <a:pt x="399252" y="655618"/>
                  <a:pt x="502089" y="655618"/>
                  <a:pt x="582992" y="612775"/>
                </a:cubicBezTo>
                <a:lnTo>
                  <a:pt x="609241" y="662402"/>
                </a:lnTo>
                <a:cubicBezTo>
                  <a:pt x="561058" y="687751"/>
                  <a:pt x="506044" y="701318"/>
                  <a:pt x="450670" y="701318"/>
                </a:cubicBezTo>
                <a:cubicBezTo>
                  <a:pt x="395297" y="701318"/>
                  <a:pt x="340642" y="687751"/>
                  <a:pt x="292100" y="662402"/>
                </a:cubicBezTo>
                <a:lnTo>
                  <a:pt x="318349" y="612775"/>
                </a:lnTo>
                <a:close/>
                <a:moveTo>
                  <a:pt x="732270" y="504825"/>
                </a:moveTo>
                <a:cubicBezTo>
                  <a:pt x="778892" y="504825"/>
                  <a:pt x="817201" y="542542"/>
                  <a:pt x="817201" y="588881"/>
                </a:cubicBezTo>
                <a:lnTo>
                  <a:pt x="817201" y="616900"/>
                </a:lnTo>
                <a:cubicBezTo>
                  <a:pt x="817201" y="663598"/>
                  <a:pt x="778892" y="701316"/>
                  <a:pt x="732270" y="701316"/>
                </a:cubicBezTo>
                <a:cubicBezTo>
                  <a:pt x="685648" y="701316"/>
                  <a:pt x="647700" y="663598"/>
                  <a:pt x="647700" y="616900"/>
                </a:cubicBezTo>
                <a:lnTo>
                  <a:pt x="647700" y="588881"/>
                </a:lnTo>
                <a:cubicBezTo>
                  <a:pt x="647700" y="542542"/>
                  <a:pt x="685648" y="504825"/>
                  <a:pt x="732270" y="504825"/>
                </a:cubicBezTo>
                <a:close/>
                <a:moveTo>
                  <a:pt x="168095" y="504825"/>
                </a:moveTo>
                <a:cubicBezTo>
                  <a:pt x="214739" y="504825"/>
                  <a:pt x="252053" y="542542"/>
                  <a:pt x="252053" y="588881"/>
                </a:cubicBezTo>
                <a:lnTo>
                  <a:pt x="252053" y="616900"/>
                </a:lnTo>
                <a:cubicBezTo>
                  <a:pt x="252053" y="663598"/>
                  <a:pt x="214739" y="701316"/>
                  <a:pt x="168095" y="701316"/>
                </a:cubicBezTo>
                <a:cubicBezTo>
                  <a:pt x="121811" y="701316"/>
                  <a:pt x="84137" y="663598"/>
                  <a:pt x="84137" y="616900"/>
                </a:cubicBezTo>
                <a:lnTo>
                  <a:pt x="84137" y="588881"/>
                </a:lnTo>
                <a:cubicBezTo>
                  <a:pt x="84137" y="542542"/>
                  <a:pt x="121811" y="504825"/>
                  <a:pt x="168095" y="504825"/>
                </a:cubicBezTo>
                <a:close/>
                <a:moveTo>
                  <a:pt x="337524" y="223837"/>
                </a:moveTo>
                <a:lnTo>
                  <a:pt x="562589" y="223837"/>
                </a:lnTo>
                <a:cubicBezTo>
                  <a:pt x="584555" y="245803"/>
                  <a:pt x="596799" y="258407"/>
                  <a:pt x="618765" y="280013"/>
                </a:cubicBezTo>
                <a:lnTo>
                  <a:pt x="618765" y="336190"/>
                </a:lnTo>
                <a:lnTo>
                  <a:pt x="280987" y="336190"/>
                </a:lnTo>
                <a:lnTo>
                  <a:pt x="280987" y="280013"/>
                </a:lnTo>
                <a:cubicBezTo>
                  <a:pt x="302954" y="258407"/>
                  <a:pt x="315557" y="245803"/>
                  <a:pt x="337524" y="223837"/>
                </a:cubicBezTo>
                <a:close/>
                <a:moveTo>
                  <a:pt x="637877" y="142875"/>
                </a:moveTo>
                <a:cubicBezTo>
                  <a:pt x="732230" y="205605"/>
                  <a:pt x="788626" y="309794"/>
                  <a:pt x="788626" y="421914"/>
                </a:cubicBezTo>
                <a:lnTo>
                  <a:pt x="732230" y="421914"/>
                </a:lnTo>
                <a:cubicBezTo>
                  <a:pt x="732230" y="328901"/>
                  <a:pt x="685234" y="242017"/>
                  <a:pt x="606425" y="189742"/>
                </a:cubicBezTo>
                <a:lnTo>
                  <a:pt x="637877" y="142875"/>
                </a:lnTo>
                <a:close/>
                <a:moveTo>
                  <a:pt x="261899" y="142875"/>
                </a:moveTo>
                <a:lnTo>
                  <a:pt x="293326" y="189657"/>
                </a:lnTo>
                <a:cubicBezTo>
                  <a:pt x="215301" y="241477"/>
                  <a:pt x="169064" y="327843"/>
                  <a:pt x="169064" y="420327"/>
                </a:cubicBezTo>
                <a:lnTo>
                  <a:pt x="112712" y="420327"/>
                </a:lnTo>
                <a:cubicBezTo>
                  <a:pt x="112712" y="309130"/>
                  <a:pt x="168341" y="205491"/>
                  <a:pt x="261899" y="142875"/>
                </a:cubicBezTo>
                <a:close/>
                <a:moveTo>
                  <a:pt x="450670" y="0"/>
                </a:moveTo>
                <a:cubicBezTo>
                  <a:pt x="496955" y="0"/>
                  <a:pt x="534628" y="37717"/>
                  <a:pt x="534628" y="84415"/>
                </a:cubicBezTo>
                <a:lnTo>
                  <a:pt x="534628" y="112434"/>
                </a:lnTo>
                <a:cubicBezTo>
                  <a:pt x="534628" y="158773"/>
                  <a:pt x="496955" y="196491"/>
                  <a:pt x="450670" y="196491"/>
                </a:cubicBezTo>
                <a:cubicBezTo>
                  <a:pt x="404386" y="196491"/>
                  <a:pt x="366712" y="158773"/>
                  <a:pt x="366712" y="112434"/>
                </a:cubicBezTo>
                <a:lnTo>
                  <a:pt x="366712" y="84415"/>
                </a:lnTo>
                <a:cubicBezTo>
                  <a:pt x="366712" y="37717"/>
                  <a:pt x="404386" y="0"/>
                  <a:pt x="450670" y="0"/>
                </a:cubicBez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
        <p:nvSpPr>
          <p:cNvPr id="75" name="TextBox 74">
            <a:extLst>
              <a:ext uri="{FF2B5EF4-FFF2-40B4-BE49-F238E27FC236}">
                <a16:creationId xmlns:a16="http://schemas.microsoft.com/office/drawing/2014/main" id="{15774F6B-85E1-E14A-BA7E-C3A4D1E788E7}"/>
              </a:ext>
            </a:extLst>
          </p:cNvPr>
          <p:cNvSpPr txBox="1"/>
          <p:nvPr/>
        </p:nvSpPr>
        <p:spPr>
          <a:xfrm>
            <a:off x="1181920" y="1575619"/>
            <a:ext cx="2449817" cy="592470"/>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This section should contain general information on the issues related to the business problem. </a:t>
            </a:r>
            <a:endParaRPr lang="de-DE" sz="1200" dirty="0"/>
          </a:p>
        </p:txBody>
      </p:sp>
      <p:sp>
        <p:nvSpPr>
          <p:cNvPr id="76" name="TextBox 75">
            <a:extLst>
              <a:ext uri="{FF2B5EF4-FFF2-40B4-BE49-F238E27FC236}">
                <a16:creationId xmlns:a16="http://schemas.microsoft.com/office/drawing/2014/main" id="{5CC7E152-DAF8-C741-BA45-65E8A562BF8D}"/>
              </a:ext>
            </a:extLst>
          </p:cNvPr>
          <p:cNvSpPr txBox="1"/>
          <p:nvPr/>
        </p:nvSpPr>
        <p:spPr>
          <a:xfrm>
            <a:off x="1181920" y="1242995"/>
            <a:ext cx="2449817" cy="338554"/>
          </a:xfrm>
          <a:prstGeom prst="rect">
            <a:avLst/>
          </a:prstGeom>
          <a:noFill/>
        </p:spPr>
        <p:txBody>
          <a:bodyPr wrap="square" rtlCol="0" anchor="b">
            <a:spAutoFit/>
          </a:bodyPr>
          <a:lstStyle/>
          <a:p>
            <a:r>
              <a:rPr lang="en-US" sz="1600" b="1" dirty="0">
                <a:solidFill>
                  <a:schemeClr val="accent1"/>
                </a:solidFill>
                <a:latin typeface="Poppins" pitchFamily="2" charset="77"/>
                <a:cs typeface="Poppins" pitchFamily="2" charset="77"/>
              </a:rPr>
              <a:t>EXECUTIVE SUMMARY</a:t>
            </a:r>
          </a:p>
        </p:txBody>
      </p:sp>
      <p:sp>
        <p:nvSpPr>
          <p:cNvPr id="79" name="TextBox 78">
            <a:extLst>
              <a:ext uri="{FF2B5EF4-FFF2-40B4-BE49-F238E27FC236}">
                <a16:creationId xmlns:a16="http://schemas.microsoft.com/office/drawing/2014/main" id="{22E6E50F-6469-DE4D-8807-AC7D96195FCB}"/>
              </a:ext>
            </a:extLst>
          </p:cNvPr>
          <p:cNvSpPr txBox="1"/>
          <p:nvPr/>
        </p:nvSpPr>
        <p:spPr>
          <a:xfrm>
            <a:off x="3973016" y="1575619"/>
            <a:ext cx="2613733" cy="592470"/>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Many consider this to be one of the most critical parts of a business case, as it is often the costs …</a:t>
            </a:r>
          </a:p>
        </p:txBody>
      </p:sp>
      <p:sp>
        <p:nvSpPr>
          <p:cNvPr id="80" name="TextBox 79">
            <a:extLst>
              <a:ext uri="{FF2B5EF4-FFF2-40B4-BE49-F238E27FC236}">
                <a16:creationId xmlns:a16="http://schemas.microsoft.com/office/drawing/2014/main" id="{0F9A0631-8BBC-7D43-B3D7-F87D4E90F251}"/>
              </a:ext>
            </a:extLst>
          </p:cNvPr>
          <p:cNvSpPr txBox="1"/>
          <p:nvPr/>
        </p:nvSpPr>
        <p:spPr>
          <a:xfrm>
            <a:off x="3973016" y="1242995"/>
            <a:ext cx="2658942" cy="338554"/>
          </a:xfrm>
          <a:prstGeom prst="rect">
            <a:avLst/>
          </a:prstGeom>
          <a:noFill/>
        </p:spPr>
        <p:txBody>
          <a:bodyPr wrap="square" rtlCol="0" anchor="b">
            <a:spAutoFit/>
          </a:bodyPr>
          <a:lstStyle/>
          <a:p>
            <a:r>
              <a:rPr lang="en-US" sz="1600" b="1" dirty="0">
                <a:solidFill>
                  <a:schemeClr val="accent3"/>
                </a:solidFill>
                <a:latin typeface="Poppins" pitchFamily="2" charset="77"/>
                <a:ea typeface="Lato Light" panose="020F0502020204030203" pitchFamily="34" charset="0"/>
                <a:cs typeface="Poppins" pitchFamily="2" charset="77"/>
              </a:rPr>
              <a:t>COST BENEFIT ANALYSIS</a:t>
            </a:r>
          </a:p>
        </p:txBody>
      </p:sp>
      <p:sp>
        <p:nvSpPr>
          <p:cNvPr id="82" name="TextBox 81">
            <a:extLst>
              <a:ext uri="{FF2B5EF4-FFF2-40B4-BE49-F238E27FC236}">
                <a16:creationId xmlns:a16="http://schemas.microsoft.com/office/drawing/2014/main" id="{EAFE83C0-2D9E-1B4F-AF24-C85B6296E79A}"/>
              </a:ext>
            </a:extLst>
          </p:cNvPr>
          <p:cNvSpPr txBox="1"/>
          <p:nvPr/>
        </p:nvSpPr>
        <p:spPr>
          <a:xfrm>
            <a:off x="7091942" y="1575619"/>
            <a:ext cx="2449817" cy="592470"/>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This is the formal financial evaluation of your project. Most organizations have a  …</a:t>
            </a:r>
          </a:p>
        </p:txBody>
      </p:sp>
      <p:sp>
        <p:nvSpPr>
          <p:cNvPr id="83" name="TextBox 82">
            <a:extLst>
              <a:ext uri="{FF2B5EF4-FFF2-40B4-BE49-F238E27FC236}">
                <a16:creationId xmlns:a16="http://schemas.microsoft.com/office/drawing/2014/main" id="{119346F7-BB1D-EC47-A5DD-266ECB691EF0}"/>
              </a:ext>
            </a:extLst>
          </p:cNvPr>
          <p:cNvSpPr txBox="1"/>
          <p:nvPr/>
        </p:nvSpPr>
        <p:spPr>
          <a:xfrm>
            <a:off x="7091942" y="1231066"/>
            <a:ext cx="2658941" cy="338554"/>
          </a:xfrm>
          <a:prstGeom prst="rect">
            <a:avLst/>
          </a:prstGeom>
          <a:noFill/>
        </p:spPr>
        <p:txBody>
          <a:bodyPr wrap="square" rtlCol="0" anchor="b">
            <a:spAutoFit/>
          </a:bodyPr>
          <a:lstStyle/>
          <a:p>
            <a:r>
              <a:rPr lang="en-US" sz="1600" b="1" dirty="0">
                <a:solidFill>
                  <a:schemeClr val="accent5"/>
                </a:solidFill>
                <a:latin typeface="Poppins" pitchFamily="2" charset="77"/>
              </a:rPr>
              <a:t>INVESTMENT APPRAISAL</a:t>
            </a:r>
          </a:p>
        </p:txBody>
      </p:sp>
      <p:sp>
        <p:nvSpPr>
          <p:cNvPr id="40" name="TextBox 39">
            <a:extLst>
              <a:ext uri="{FF2B5EF4-FFF2-40B4-BE49-F238E27FC236}">
                <a16:creationId xmlns:a16="http://schemas.microsoft.com/office/drawing/2014/main" id="{A40D3D61-E51C-F846-A18B-870EEC450A4D}"/>
              </a:ext>
            </a:extLst>
          </p:cNvPr>
          <p:cNvSpPr txBox="1"/>
          <p:nvPr/>
        </p:nvSpPr>
        <p:spPr>
          <a:xfrm>
            <a:off x="2286760" y="5731356"/>
            <a:ext cx="2810357" cy="759182"/>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l"/>
            <a:r>
              <a:rPr lang="en-US" sz="1200" dirty="0"/>
              <a:t>All projects should support the organization's strategy and strategic plans to add value and maintain executive and organizational support.  </a:t>
            </a:r>
          </a:p>
        </p:txBody>
      </p:sp>
      <p:sp>
        <p:nvSpPr>
          <p:cNvPr id="41" name="TextBox 40">
            <a:extLst>
              <a:ext uri="{FF2B5EF4-FFF2-40B4-BE49-F238E27FC236}">
                <a16:creationId xmlns:a16="http://schemas.microsoft.com/office/drawing/2014/main" id="{D5C294CC-27DE-A549-9C44-5FCDACFFA6EC}"/>
              </a:ext>
            </a:extLst>
          </p:cNvPr>
          <p:cNvSpPr txBox="1"/>
          <p:nvPr/>
        </p:nvSpPr>
        <p:spPr>
          <a:xfrm>
            <a:off x="2145702" y="5327521"/>
            <a:ext cx="2587743" cy="338554"/>
          </a:xfrm>
          <a:prstGeom prst="rect">
            <a:avLst/>
          </a:prstGeom>
          <a:noFill/>
        </p:spPr>
        <p:txBody>
          <a:bodyPr wrap="square" rtlCol="0" anchor="b">
            <a:spAutoFit/>
          </a:bodyPr>
          <a:lstStyle/>
          <a:p>
            <a:r>
              <a:rPr lang="en-US" sz="1600" b="1" dirty="0">
                <a:solidFill>
                  <a:schemeClr val="accent2"/>
                </a:solidFill>
                <a:latin typeface="Poppins" pitchFamily="2" charset="77"/>
                <a:cs typeface="Poppins" pitchFamily="2" charset="77"/>
              </a:rPr>
              <a:t>STRATEGIC ALIGNMENT</a:t>
            </a:r>
          </a:p>
        </p:txBody>
      </p:sp>
      <p:sp>
        <p:nvSpPr>
          <p:cNvPr id="43" name="TextBox 42">
            <a:extLst>
              <a:ext uri="{FF2B5EF4-FFF2-40B4-BE49-F238E27FC236}">
                <a16:creationId xmlns:a16="http://schemas.microsoft.com/office/drawing/2014/main" id="{546F2559-B8ED-694D-9BD0-DFC7577F2989}"/>
              </a:ext>
            </a:extLst>
          </p:cNvPr>
          <p:cNvSpPr txBox="1"/>
          <p:nvPr/>
        </p:nvSpPr>
        <p:spPr>
          <a:xfrm>
            <a:off x="5610476" y="5731357"/>
            <a:ext cx="2449817" cy="759182"/>
          </a:xfrm>
          <a:prstGeom prst="rect">
            <a:avLst/>
          </a:prstGeom>
          <a:noFill/>
        </p:spPr>
        <p:txBody>
          <a:bodyPr wrap="square" rtlCol="0" anchor="t">
            <a:spAutoFit/>
          </a:bodyPr>
          <a:lstStyle>
            <a:defPPr>
              <a:defRPr lang="en-US"/>
            </a:defPPr>
            <a:lvl1pPr algn="just">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pPr algn="ctr"/>
            <a:r>
              <a:rPr lang="en-US" sz="1200" dirty="0"/>
              <a:t>All business problems may be addressed by any number of alternative projects.  While the business case is …</a:t>
            </a:r>
          </a:p>
        </p:txBody>
      </p:sp>
      <p:sp>
        <p:nvSpPr>
          <p:cNvPr id="44" name="TextBox 43">
            <a:extLst>
              <a:ext uri="{FF2B5EF4-FFF2-40B4-BE49-F238E27FC236}">
                <a16:creationId xmlns:a16="http://schemas.microsoft.com/office/drawing/2014/main" id="{DF206602-B386-EB4F-8C1B-3E8AE1134018}"/>
              </a:ext>
            </a:extLst>
          </p:cNvPr>
          <p:cNvSpPr txBox="1"/>
          <p:nvPr/>
        </p:nvSpPr>
        <p:spPr>
          <a:xfrm>
            <a:off x="5610476" y="5332662"/>
            <a:ext cx="2885415" cy="338554"/>
          </a:xfrm>
          <a:prstGeom prst="rect">
            <a:avLst/>
          </a:prstGeom>
          <a:noFill/>
        </p:spPr>
        <p:txBody>
          <a:bodyPr wrap="square" rtlCol="0" anchor="b">
            <a:spAutoFit/>
          </a:bodyPr>
          <a:lstStyle/>
          <a:p>
            <a:r>
              <a:rPr lang="en-US" sz="1600" b="1" dirty="0">
                <a:solidFill>
                  <a:schemeClr val="accent4"/>
                </a:solidFill>
                <a:latin typeface="Poppins" pitchFamily="2" charset="77"/>
                <a:ea typeface="Lato Light" panose="020F0502020204030203" pitchFamily="34" charset="0"/>
                <a:cs typeface="Poppins" pitchFamily="2" charset="77"/>
              </a:rPr>
              <a:t>ALTERNATIVE ANALYSIS</a:t>
            </a:r>
          </a:p>
        </p:txBody>
      </p:sp>
      <p:sp>
        <p:nvSpPr>
          <p:cNvPr id="46" name="TextBox 45">
            <a:extLst>
              <a:ext uri="{FF2B5EF4-FFF2-40B4-BE49-F238E27FC236}">
                <a16:creationId xmlns:a16="http://schemas.microsoft.com/office/drawing/2014/main" id="{218F6D9C-5F3F-BD45-BC5B-745611A58A6D}"/>
              </a:ext>
            </a:extLst>
          </p:cNvPr>
          <p:cNvSpPr txBox="1"/>
          <p:nvPr/>
        </p:nvSpPr>
        <p:spPr>
          <a:xfrm>
            <a:off x="8573650" y="5731356"/>
            <a:ext cx="2449817" cy="759182"/>
          </a:xfrm>
          <a:prstGeom prst="rect">
            <a:avLst/>
          </a:prstGeom>
          <a:noFill/>
        </p:spPr>
        <p:txBody>
          <a:bodyPr wrap="square" rtlCol="0" anchor="t">
            <a:spAutoFit/>
          </a:bodyPr>
          <a:lstStyle>
            <a:defPPr>
              <a:defRPr lang="en-US"/>
            </a:defPPr>
            <a:lvl1pPr>
              <a:lnSpc>
                <a:spcPts val="1313"/>
              </a:lnSpc>
              <a:spcBef>
                <a:spcPts val="675"/>
              </a:spcBef>
              <a:defRPr sz="900">
                <a:latin typeface="Lato Light" panose="020F0502020204030203" pitchFamily="34" charset="0"/>
                <a:ea typeface="Lato Light" panose="020F0502020204030203" pitchFamily="34" charset="0"/>
                <a:cs typeface="Lato Light" panose="020F0502020204030203" pitchFamily="34" charset="0"/>
              </a:defRPr>
            </a:lvl1pPr>
          </a:lstStyle>
          <a:p>
            <a:r>
              <a:rPr lang="en-US" sz="1200" dirty="0"/>
              <a:t>This section contains an assessment of how difficult it will be for the organization to complete the project. </a:t>
            </a:r>
            <a:r>
              <a:rPr lang="de-DE" sz="1200" dirty="0"/>
              <a:t>…</a:t>
            </a:r>
          </a:p>
        </p:txBody>
      </p:sp>
      <p:sp>
        <p:nvSpPr>
          <p:cNvPr id="47" name="TextBox 46">
            <a:extLst>
              <a:ext uri="{FF2B5EF4-FFF2-40B4-BE49-F238E27FC236}">
                <a16:creationId xmlns:a16="http://schemas.microsoft.com/office/drawing/2014/main" id="{7E0E9840-395C-914E-85E7-57A0E036A49E}"/>
              </a:ext>
            </a:extLst>
          </p:cNvPr>
          <p:cNvSpPr txBox="1"/>
          <p:nvPr/>
        </p:nvSpPr>
        <p:spPr>
          <a:xfrm>
            <a:off x="8573650" y="5398730"/>
            <a:ext cx="2449817" cy="338554"/>
          </a:xfrm>
          <a:prstGeom prst="rect">
            <a:avLst/>
          </a:prstGeom>
          <a:noFill/>
        </p:spPr>
        <p:txBody>
          <a:bodyPr wrap="square" rtlCol="0" anchor="b">
            <a:spAutoFit/>
          </a:bodyPr>
          <a:lstStyle/>
          <a:p>
            <a:r>
              <a:rPr lang="en-US" sz="1600" b="1" dirty="0" err="1">
                <a:solidFill>
                  <a:schemeClr val="accent6"/>
                </a:solidFill>
                <a:latin typeface="Poppins" pitchFamily="2" charset="77"/>
              </a:rPr>
              <a:t>ACHIEVEBALITIY</a:t>
            </a:r>
            <a:endParaRPr lang="en-US" sz="1600" b="1" dirty="0">
              <a:solidFill>
                <a:schemeClr val="accent6"/>
              </a:solidFill>
              <a:latin typeface="Poppins" pitchFamily="2" charset="77"/>
            </a:endParaRPr>
          </a:p>
        </p:txBody>
      </p:sp>
      <p:sp>
        <p:nvSpPr>
          <p:cNvPr id="42" name="Freeform 41">
            <a:extLst>
              <a:ext uri="{FF2B5EF4-FFF2-40B4-BE49-F238E27FC236}">
                <a16:creationId xmlns:a16="http://schemas.microsoft.com/office/drawing/2014/main" id="{808CAD3E-7AAE-4E5C-8F1E-265C215DE775}"/>
              </a:ext>
            </a:extLst>
          </p:cNvPr>
          <p:cNvSpPr>
            <a:spLocks noChangeArrowheads="1"/>
          </p:cNvSpPr>
          <p:nvPr/>
        </p:nvSpPr>
        <p:spPr bwMode="auto">
          <a:xfrm>
            <a:off x="1559945" y="2984013"/>
            <a:ext cx="390739" cy="416447"/>
          </a:xfrm>
          <a:custGeom>
            <a:avLst/>
            <a:gdLst>
              <a:gd name="T0" fmla="*/ 450379 w 2344"/>
              <a:gd name="T1" fmla="*/ 478140 h 2500"/>
              <a:gd name="T2" fmla="*/ 731775 w 2344"/>
              <a:gd name="T3" fmla="*/ 421973 h 2500"/>
              <a:gd name="T4" fmla="*/ 731775 w 2344"/>
              <a:gd name="T5" fmla="*/ 703168 h 2500"/>
              <a:gd name="T6" fmla="*/ 450379 w 2344"/>
              <a:gd name="T7" fmla="*/ 646641 h 2500"/>
              <a:gd name="T8" fmla="*/ 731775 w 2344"/>
              <a:gd name="T9" fmla="*/ 703168 h 2500"/>
              <a:gd name="T10" fmla="*/ 366068 w 2344"/>
              <a:gd name="T11" fmla="*/ 365446 h 2500"/>
              <a:gd name="T12" fmla="*/ 337964 w 2344"/>
              <a:gd name="T13" fmla="*/ 337362 h 2500"/>
              <a:gd name="T14" fmla="*/ 366068 w 2344"/>
              <a:gd name="T15" fmla="*/ 309279 h 2500"/>
              <a:gd name="T16" fmla="*/ 394171 w 2344"/>
              <a:gd name="T17" fmla="*/ 337362 h 2500"/>
              <a:gd name="T18" fmla="*/ 366068 w 2344"/>
              <a:gd name="T19" fmla="*/ 478140 h 2500"/>
              <a:gd name="T20" fmla="*/ 337964 w 2344"/>
              <a:gd name="T21" fmla="*/ 449696 h 2500"/>
              <a:gd name="T22" fmla="*/ 366068 w 2344"/>
              <a:gd name="T23" fmla="*/ 421973 h 2500"/>
              <a:gd name="T24" fmla="*/ 394171 w 2344"/>
              <a:gd name="T25" fmla="*/ 449696 h 2500"/>
              <a:gd name="T26" fmla="*/ 366068 w 2344"/>
              <a:gd name="T27" fmla="*/ 478140 h 2500"/>
              <a:gd name="T28" fmla="*/ 366068 w 2344"/>
              <a:gd name="T29" fmla="*/ 590474 h 2500"/>
              <a:gd name="T30" fmla="*/ 337964 w 2344"/>
              <a:gd name="T31" fmla="*/ 562391 h 2500"/>
              <a:gd name="T32" fmla="*/ 366068 w 2344"/>
              <a:gd name="T33" fmla="*/ 534307 h 2500"/>
              <a:gd name="T34" fmla="*/ 394171 w 2344"/>
              <a:gd name="T35" fmla="*/ 562391 h 2500"/>
              <a:gd name="T36" fmla="*/ 366068 w 2344"/>
              <a:gd name="T37" fmla="*/ 703168 h 2500"/>
              <a:gd name="T38" fmla="*/ 337964 w 2344"/>
              <a:gd name="T39" fmla="*/ 674725 h 2500"/>
              <a:gd name="T40" fmla="*/ 366068 w 2344"/>
              <a:gd name="T41" fmla="*/ 646641 h 2500"/>
              <a:gd name="T42" fmla="*/ 394171 w 2344"/>
              <a:gd name="T43" fmla="*/ 674725 h 2500"/>
              <a:gd name="T44" fmla="*/ 366068 w 2344"/>
              <a:gd name="T45" fmla="*/ 703168 h 2500"/>
              <a:gd name="T46" fmla="*/ 619000 w 2344"/>
              <a:gd name="T47" fmla="*/ 534307 h 2500"/>
              <a:gd name="T48" fmla="*/ 450379 w 2344"/>
              <a:gd name="T49" fmla="*/ 590474 h 2500"/>
              <a:gd name="T50" fmla="*/ 450379 w 2344"/>
              <a:gd name="T51" fmla="*/ 309279 h 2500"/>
              <a:gd name="T52" fmla="*/ 703311 w 2344"/>
              <a:gd name="T53" fmla="*/ 365446 h 2500"/>
              <a:gd name="T54" fmla="*/ 450379 w 2344"/>
              <a:gd name="T55" fmla="*/ 309279 h 2500"/>
              <a:gd name="T56" fmla="*/ 647104 w 2344"/>
              <a:gd name="T57" fmla="*/ 140418 h 2500"/>
              <a:gd name="T58" fmla="*/ 450379 w 2344"/>
              <a:gd name="T59" fmla="*/ 196585 h 2500"/>
              <a:gd name="T60" fmla="*/ 225189 w 2344"/>
              <a:gd name="T61" fmla="*/ 815502 h 2500"/>
              <a:gd name="T62" fmla="*/ 197086 w 2344"/>
              <a:gd name="T63" fmla="*/ 843586 h 2500"/>
              <a:gd name="T64" fmla="*/ 168982 w 2344"/>
              <a:gd name="T65" fmla="*/ 815502 h 2500"/>
              <a:gd name="T66" fmla="*/ 168982 w 2344"/>
              <a:gd name="T67" fmla="*/ 309279 h 2500"/>
              <a:gd name="T68" fmla="*/ 225189 w 2344"/>
              <a:gd name="T69" fmla="*/ 281195 h 2500"/>
              <a:gd name="T70" fmla="*/ 112775 w 2344"/>
              <a:gd name="T71" fmla="*/ 590474 h 2500"/>
              <a:gd name="T72" fmla="*/ 56568 w 2344"/>
              <a:gd name="T73" fmla="*/ 309279 h 2500"/>
              <a:gd name="T74" fmla="*/ 84311 w 2344"/>
              <a:gd name="T75" fmla="*/ 281195 h 2500"/>
              <a:gd name="T76" fmla="*/ 112775 w 2344"/>
              <a:gd name="T77" fmla="*/ 309279 h 2500"/>
              <a:gd name="T78" fmla="*/ 225189 w 2344"/>
              <a:gd name="T79" fmla="*/ 0 h 2500"/>
              <a:gd name="T80" fmla="*/ 84311 w 2344"/>
              <a:gd name="T81" fmla="*/ 225028 h 2500"/>
              <a:gd name="T82" fmla="*/ 0 w 2344"/>
              <a:gd name="T83" fmla="*/ 309279 h 2500"/>
              <a:gd name="T84" fmla="*/ 112775 w 2344"/>
              <a:gd name="T85" fmla="*/ 646641 h 2500"/>
              <a:gd name="T86" fmla="*/ 112775 w 2344"/>
              <a:gd name="T87" fmla="*/ 815502 h 2500"/>
              <a:gd name="T88" fmla="*/ 759879 w 2344"/>
              <a:gd name="T89" fmla="*/ 899753 h 2500"/>
              <a:gd name="T90" fmla="*/ 844190 w 2344"/>
              <a:gd name="T91" fmla="*/ 815502 h 2500"/>
              <a:gd name="T92" fmla="*/ 225189 w 2344"/>
              <a:gd name="T93" fmla="*/ 0 h 25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4" h="2500">
                <a:moveTo>
                  <a:pt x="2031" y="1328"/>
                </a:moveTo>
                <a:lnTo>
                  <a:pt x="1250" y="1328"/>
                </a:lnTo>
                <a:lnTo>
                  <a:pt x="1250" y="1172"/>
                </a:lnTo>
                <a:lnTo>
                  <a:pt x="2031" y="1172"/>
                </a:lnTo>
                <a:lnTo>
                  <a:pt x="2031" y="1328"/>
                </a:lnTo>
                <a:close/>
                <a:moveTo>
                  <a:pt x="2031" y="1953"/>
                </a:moveTo>
                <a:lnTo>
                  <a:pt x="1250" y="1953"/>
                </a:lnTo>
                <a:lnTo>
                  <a:pt x="1250" y="1796"/>
                </a:lnTo>
                <a:lnTo>
                  <a:pt x="2031" y="1796"/>
                </a:lnTo>
                <a:lnTo>
                  <a:pt x="2031" y="1953"/>
                </a:lnTo>
                <a:close/>
                <a:moveTo>
                  <a:pt x="1016" y="1015"/>
                </a:moveTo>
                <a:lnTo>
                  <a:pt x="1016" y="1015"/>
                </a:lnTo>
                <a:cubicBezTo>
                  <a:pt x="972" y="1015"/>
                  <a:pt x="938" y="980"/>
                  <a:pt x="938" y="937"/>
                </a:cubicBezTo>
                <a:cubicBezTo>
                  <a:pt x="938" y="893"/>
                  <a:pt x="972" y="859"/>
                  <a:pt x="1016" y="859"/>
                </a:cubicBezTo>
                <a:cubicBezTo>
                  <a:pt x="1059" y="859"/>
                  <a:pt x="1094" y="893"/>
                  <a:pt x="1094" y="937"/>
                </a:cubicBezTo>
                <a:cubicBezTo>
                  <a:pt x="1094" y="980"/>
                  <a:pt x="1059" y="1015"/>
                  <a:pt x="1016" y="1015"/>
                </a:cubicBezTo>
                <a:close/>
                <a:moveTo>
                  <a:pt x="1016" y="1328"/>
                </a:moveTo>
                <a:lnTo>
                  <a:pt x="1016" y="1328"/>
                </a:lnTo>
                <a:cubicBezTo>
                  <a:pt x="972" y="1328"/>
                  <a:pt x="938" y="1293"/>
                  <a:pt x="938" y="1249"/>
                </a:cubicBezTo>
                <a:cubicBezTo>
                  <a:pt x="938" y="1206"/>
                  <a:pt x="972" y="1172"/>
                  <a:pt x="1016" y="1172"/>
                </a:cubicBezTo>
                <a:cubicBezTo>
                  <a:pt x="1059" y="1172"/>
                  <a:pt x="1094" y="1206"/>
                  <a:pt x="1094" y="1249"/>
                </a:cubicBezTo>
                <a:cubicBezTo>
                  <a:pt x="1094" y="1293"/>
                  <a:pt x="1059" y="1328"/>
                  <a:pt x="1016" y="1328"/>
                </a:cubicBezTo>
                <a:close/>
                <a:moveTo>
                  <a:pt x="1016" y="1640"/>
                </a:moveTo>
                <a:lnTo>
                  <a:pt x="1016" y="1640"/>
                </a:lnTo>
                <a:cubicBezTo>
                  <a:pt x="972" y="1640"/>
                  <a:pt x="938" y="1605"/>
                  <a:pt x="938" y="1562"/>
                </a:cubicBezTo>
                <a:cubicBezTo>
                  <a:pt x="938" y="1519"/>
                  <a:pt x="972" y="1484"/>
                  <a:pt x="1016" y="1484"/>
                </a:cubicBezTo>
                <a:cubicBezTo>
                  <a:pt x="1059" y="1484"/>
                  <a:pt x="1094" y="1519"/>
                  <a:pt x="1094" y="1562"/>
                </a:cubicBezTo>
                <a:cubicBezTo>
                  <a:pt x="1094" y="1605"/>
                  <a:pt x="1059" y="1640"/>
                  <a:pt x="1016" y="1640"/>
                </a:cubicBezTo>
                <a:close/>
                <a:moveTo>
                  <a:pt x="1016" y="1953"/>
                </a:moveTo>
                <a:lnTo>
                  <a:pt x="1016" y="1953"/>
                </a:lnTo>
                <a:cubicBezTo>
                  <a:pt x="972" y="1953"/>
                  <a:pt x="938" y="1917"/>
                  <a:pt x="938" y="1874"/>
                </a:cubicBezTo>
                <a:cubicBezTo>
                  <a:pt x="938" y="1831"/>
                  <a:pt x="972" y="1796"/>
                  <a:pt x="1016" y="1796"/>
                </a:cubicBezTo>
                <a:cubicBezTo>
                  <a:pt x="1059" y="1796"/>
                  <a:pt x="1094" y="1831"/>
                  <a:pt x="1094" y="1874"/>
                </a:cubicBezTo>
                <a:cubicBezTo>
                  <a:pt x="1094" y="1917"/>
                  <a:pt x="1059" y="1953"/>
                  <a:pt x="1016" y="1953"/>
                </a:cubicBezTo>
                <a:close/>
                <a:moveTo>
                  <a:pt x="1250" y="1484"/>
                </a:moveTo>
                <a:lnTo>
                  <a:pt x="1718" y="1484"/>
                </a:lnTo>
                <a:lnTo>
                  <a:pt x="1718" y="1640"/>
                </a:lnTo>
                <a:lnTo>
                  <a:pt x="1250" y="1640"/>
                </a:lnTo>
                <a:lnTo>
                  <a:pt x="1250" y="1484"/>
                </a:lnTo>
                <a:close/>
                <a:moveTo>
                  <a:pt x="1250" y="859"/>
                </a:moveTo>
                <a:lnTo>
                  <a:pt x="1952" y="859"/>
                </a:lnTo>
                <a:lnTo>
                  <a:pt x="1952" y="1015"/>
                </a:lnTo>
                <a:lnTo>
                  <a:pt x="1250" y="1015"/>
                </a:lnTo>
                <a:lnTo>
                  <a:pt x="1250" y="859"/>
                </a:lnTo>
                <a:close/>
                <a:moveTo>
                  <a:pt x="1250" y="390"/>
                </a:moveTo>
                <a:lnTo>
                  <a:pt x="1796" y="390"/>
                </a:lnTo>
                <a:lnTo>
                  <a:pt x="1796" y="546"/>
                </a:lnTo>
                <a:lnTo>
                  <a:pt x="1250" y="546"/>
                </a:lnTo>
                <a:lnTo>
                  <a:pt x="1250" y="390"/>
                </a:lnTo>
                <a:close/>
                <a:moveTo>
                  <a:pt x="625" y="2265"/>
                </a:moveTo>
                <a:lnTo>
                  <a:pt x="625" y="2265"/>
                </a:lnTo>
                <a:cubicBezTo>
                  <a:pt x="625" y="2308"/>
                  <a:pt x="590" y="2343"/>
                  <a:pt x="547" y="2343"/>
                </a:cubicBezTo>
                <a:cubicBezTo>
                  <a:pt x="504" y="2343"/>
                  <a:pt x="469" y="2308"/>
                  <a:pt x="469" y="2265"/>
                </a:cubicBezTo>
                <a:lnTo>
                  <a:pt x="469" y="859"/>
                </a:lnTo>
                <a:cubicBezTo>
                  <a:pt x="469" y="831"/>
                  <a:pt x="463" y="806"/>
                  <a:pt x="454" y="781"/>
                </a:cubicBezTo>
                <a:lnTo>
                  <a:pt x="625" y="781"/>
                </a:lnTo>
                <a:lnTo>
                  <a:pt x="625" y="2265"/>
                </a:lnTo>
                <a:close/>
                <a:moveTo>
                  <a:pt x="313" y="1640"/>
                </a:moveTo>
                <a:lnTo>
                  <a:pt x="157" y="1640"/>
                </a:lnTo>
                <a:lnTo>
                  <a:pt x="157" y="859"/>
                </a:lnTo>
                <a:cubicBezTo>
                  <a:pt x="157" y="816"/>
                  <a:pt x="191" y="781"/>
                  <a:pt x="234" y="781"/>
                </a:cubicBezTo>
                <a:cubicBezTo>
                  <a:pt x="277" y="781"/>
                  <a:pt x="313" y="816"/>
                  <a:pt x="313" y="859"/>
                </a:cubicBezTo>
                <a:lnTo>
                  <a:pt x="313" y="1640"/>
                </a:lnTo>
                <a:close/>
                <a:moveTo>
                  <a:pt x="625" y="0"/>
                </a:moveTo>
                <a:lnTo>
                  <a:pt x="625" y="625"/>
                </a:lnTo>
                <a:lnTo>
                  <a:pt x="234" y="625"/>
                </a:lnTo>
                <a:cubicBezTo>
                  <a:pt x="105" y="625"/>
                  <a:pt x="0" y="730"/>
                  <a:pt x="0" y="859"/>
                </a:cubicBezTo>
                <a:lnTo>
                  <a:pt x="0" y="1796"/>
                </a:lnTo>
                <a:lnTo>
                  <a:pt x="313" y="1796"/>
                </a:lnTo>
                <a:lnTo>
                  <a:pt x="313" y="2265"/>
                </a:lnTo>
                <a:cubicBezTo>
                  <a:pt x="313" y="2394"/>
                  <a:pt x="418" y="2499"/>
                  <a:pt x="547" y="2499"/>
                </a:cubicBezTo>
                <a:lnTo>
                  <a:pt x="2109" y="2499"/>
                </a:lnTo>
                <a:cubicBezTo>
                  <a:pt x="2238" y="2499"/>
                  <a:pt x="2343" y="2394"/>
                  <a:pt x="2343" y="2265"/>
                </a:cubicBezTo>
                <a:lnTo>
                  <a:pt x="2343" y="0"/>
                </a:lnTo>
                <a:lnTo>
                  <a:pt x="625" y="0"/>
                </a:lnTo>
                <a:close/>
              </a:path>
            </a:pathLst>
          </a:custGeom>
          <a:solidFill>
            <a:schemeClr val="bg1"/>
          </a:solidFill>
          <a:ln>
            <a:noFill/>
          </a:ln>
          <a:effectLst/>
        </p:spPr>
        <p:txBody>
          <a:bodyPr wrap="none" anchor="ctr"/>
          <a:lstStyle/>
          <a:p>
            <a:endParaRPr lang="en-US" sz="2400" dirty="0">
              <a:latin typeface="Lato Light" panose="020F0502020204030203" pitchFamily="34" charset="0"/>
            </a:endParaRPr>
          </a:p>
        </p:txBody>
      </p:sp>
      <p:sp>
        <p:nvSpPr>
          <p:cNvPr id="45" name="Freeform 31">
            <a:extLst>
              <a:ext uri="{FF2B5EF4-FFF2-40B4-BE49-F238E27FC236}">
                <a16:creationId xmlns:a16="http://schemas.microsoft.com/office/drawing/2014/main" id="{778C550A-3B1C-44BE-A93A-DDB016B20CE2}"/>
              </a:ext>
            </a:extLst>
          </p:cNvPr>
          <p:cNvSpPr>
            <a:spLocks noChangeArrowheads="1"/>
          </p:cNvSpPr>
          <p:nvPr/>
        </p:nvSpPr>
        <p:spPr bwMode="auto">
          <a:xfrm>
            <a:off x="2916019" y="4097054"/>
            <a:ext cx="675127" cy="648679"/>
          </a:xfrm>
          <a:custGeom>
            <a:avLst/>
            <a:gdLst>
              <a:gd name="connsiteX0" fmla="*/ 57150 w 899753"/>
              <a:gd name="connsiteY0" fmla="*/ 225425 h 899754"/>
              <a:gd name="connsiteX1" fmla="*/ 113290 w 899753"/>
              <a:gd name="connsiteY1" fmla="*/ 225425 h 899754"/>
              <a:gd name="connsiteX2" fmla="*/ 113290 w 899753"/>
              <a:gd name="connsiteY2" fmla="*/ 562409 h 899754"/>
              <a:gd name="connsiteX3" fmla="*/ 422780 w 899753"/>
              <a:gd name="connsiteY3" fmla="*/ 562409 h 899754"/>
              <a:gd name="connsiteX4" fmla="*/ 478920 w 899753"/>
              <a:gd name="connsiteY4" fmla="*/ 562409 h 899754"/>
              <a:gd name="connsiteX5" fmla="*/ 788050 w 899753"/>
              <a:gd name="connsiteY5" fmla="*/ 562409 h 899754"/>
              <a:gd name="connsiteX6" fmla="*/ 788050 w 899753"/>
              <a:gd name="connsiteY6" fmla="*/ 225425 h 899754"/>
              <a:gd name="connsiteX7" fmla="*/ 844190 w 899753"/>
              <a:gd name="connsiteY7" fmla="*/ 225425 h 899754"/>
              <a:gd name="connsiteX8" fmla="*/ 844190 w 899753"/>
              <a:gd name="connsiteY8" fmla="*/ 618873 h 899754"/>
              <a:gd name="connsiteX9" fmla="*/ 478920 w 899753"/>
              <a:gd name="connsiteY9" fmla="*/ 618873 h 899754"/>
              <a:gd name="connsiteX10" fmla="*/ 478920 w 899753"/>
              <a:gd name="connsiteY10" fmla="*/ 803729 h 899754"/>
              <a:gd name="connsiteX11" fmla="*/ 490436 w 899753"/>
              <a:gd name="connsiteY11" fmla="*/ 815597 h 899754"/>
              <a:gd name="connsiteX12" fmla="*/ 518506 w 899753"/>
              <a:gd name="connsiteY12" fmla="*/ 843649 h 899754"/>
              <a:gd name="connsiteX13" fmla="*/ 591200 w 899753"/>
              <a:gd name="connsiteY13" fmla="*/ 843649 h 899754"/>
              <a:gd name="connsiteX14" fmla="*/ 591200 w 899753"/>
              <a:gd name="connsiteY14" fmla="*/ 899754 h 899754"/>
              <a:gd name="connsiteX15" fmla="*/ 495114 w 899753"/>
              <a:gd name="connsiteY15" fmla="*/ 899754 h 899754"/>
              <a:gd name="connsiteX16" fmla="*/ 450850 w 899753"/>
              <a:gd name="connsiteY16" fmla="*/ 855158 h 899754"/>
              <a:gd name="connsiteX17" fmla="*/ 406226 w 899753"/>
              <a:gd name="connsiteY17" fmla="*/ 899754 h 899754"/>
              <a:gd name="connsiteX18" fmla="*/ 310140 w 899753"/>
              <a:gd name="connsiteY18" fmla="*/ 899754 h 899754"/>
              <a:gd name="connsiteX19" fmla="*/ 310140 w 899753"/>
              <a:gd name="connsiteY19" fmla="*/ 843649 h 899754"/>
              <a:gd name="connsiteX20" fmla="*/ 382834 w 899753"/>
              <a:gd name="connsiteY20" fmla="*/ 843649 h 899754"/>
              <a:gd name="connsiteX21" fmla="*/ 410904 w 899753"/>
              <a:gd name="connsiteY21" fmla="*/ 815597 h 899754"/>
              <a:gd name="connsiteX22" fmla="*/ 422780 w 899753"/>
              <a:gd name="connsiteY22" fmla="*/ 803729 h 899754"/>
              <a:gd name="connsiteX23" fmla="*/ 422780 w 899753"/>
              <a:gd name="connsiteY23" fmla="*/ 618873 h 899754"/>
              <a:gd name="connsiteX24" fmla="*/ 57150 w 899753"/>
              <a:gd name="connsiteY24" fmla="*/ 618873 h 899754"/>
              <a:gd name="connsiteX25" fmla="*/ 672018 w 899753"/>
              <a:gd name="connsiteY25" fmla="*/ 214313 h 899754"/>
              <a:gd name="connsiteX26" fmla="*/ 715603 w 899753"/>
              <a:gd name="connsiteY26" fmla="*/ 249981 h 899754"/>
              <a:gd name="connsiteX27" fmla="*/ 542343 w 899753"/>
              <a:gd name="connsiteY27" fmla="*/ 457505 h 899754"/>
              <a:gd name="connsiteX28" fmla="*/ 371965 w 899753"/>
              <a:gd name="connsiteY28" fmla="*/ 372478 h 899754"/>
              <a:gd name="connsiteX29" fmla="*/ 225721 w 899753"/>
              <a:gd name="connsiteY29" fmla="*/ 518753 h 899754"/>
              <a:gd name="connsiteX30" fmla="*/ 185738 w 899753"/>
              <a:gd name="connsiteY30" fmla="*/ 478761 h 899754"/>
              <a:gd name="connsiteX31" fmla="*/ 360799 w 899753"/>
              <a:gd name="connsiteY31" fmla="*/ 303663 h 899754"/>
              <a:gd name="connsiteX32" fmla="*/ 527935 w 899753"/>
              <a:gd name="connsiteY32" fmla="*/ 387249 h 899754"/>
              <a:gd name="connsiteX33" fmla="*/ 421973 w 899753"/>
              <a:gd name="connsiteY33" fmla="*/ 0 h 899754"/>
              <a:gd name="connsiteX34" fmla="*/ 478140 w 899753"/>
              <a:gd name="connsiteY34" fmla="*/ 0 h 899754"/>
              <a:gd name="connsiteX35" fmla="*/ 478140 w 899753"/>
              <a:gd name="connsiteY35" fmla="*/ 56380 h 899754"/>
              <a:gd name="connsiteX36" fmla="*/ 899753 w 899753"/>
              <a:gd name="connsiteY36" fmla="*/ 56380 h 899754"/>
              <a:gd name="connsiteX37" fmla="*/ 899753 w 899753"/>
              <a:gd name="connsiteY37" fmla="*/ 169501 h 899754"/>
              <a:gd name="connsiteX38" fmla="*/ 0 w 899753"/>
              <a:gd name="connsiteY38" fmla="*/ 169501 h 899754"/>
              <a:gd name="connsiteX39" fmla="*/ 0 w 899753"/>
              <a:gd name="connsiteY39" fmla="*/ 56380 h 899754"/>
              <a:gd name="connsiteX40" fmla="*/ 421973 w 899753"/>
              <a:gd name="connsiteY40" fmla="*/ 5638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99753" h="899754">
                <a:moveTo>
                  <a:pt x="57150" y="225425"/>
                </a:moveTo>
                <a:lnTo>
                  <a:pt x="113290" y="225425"/>
                </a:lnTo>
                <a:lnTo>
                  <a:pt x="113290" y="562409"/>
                </a:lnTo>
                <a:lnTo>
                  <a:pt x="422780" y="562409"/>
                </a:lnTo>
                <a:lnTo>
                  <a:pt x="478920" y="562409"/>
                </a:lnTo>
                <a:lnTo>
                  <a:pt x="788050" y="562409"/>
                </a:lnTo>
                <a:lnTo>
                  <a:pt x="788050" y="225425"/>
                </a:lnTo>
                <a:lnTo>
                  <a:pt x="844190" y="225425"/>
                </a:lnTo>
                <a:lnTo>
                  <a:pt x="844190" y="618873"/>
                </a:lnTo>
                <a:lnTo>
                  <a:pt x="478920" y="618873"/>
                </a:lnTo>
                <a:lnTo>
                  <a:pt x="478920" y="803729"/>
                </a:lnTo>
                <a:lnTo>
                  <a:pt x="490436" y="815597"/>
                </a:lnTo>
                <a:lnTo>
                  <a:pt x="518506" y="843649"/>
                </a:lnTo>
                <a:lnTo>
                  <a:pt x="591200" y="843649"/>
                </a:lnTo>
                <a:lnTo>
                  <a:pt x="591200" y="899754"/>
                </a:lnTo>
                <a:lnTo>
                  <a:pt x="495114" y="899754"/>
                </a:lnTo>
                <a:lnTo>
                  <a:pt x="450850" y="855158"/>
                </a:lnTo>
                <a:lnTo>
                  <a:pt x="406226" y="899754"/>
                </a:lnTo>
                <a:lnTo>
                  <a:pt x="310140" y="899754"/>
                </a:lnTo>
                <a:lnTo>
                  <a:pt x="310140" y="843649"/>
                </a:lnTo>
                <a:lnTo>
                  <a:pt x="382834" y="843649"/>
                </a:lnTo>
                <a:lnTo>
                  <a:pt x="410904" y="815597"/>
                </a:lnTo>
                <a:lnTo>
                  <a:pt x="422780" y="803729"/>
                </a:lnTo>
                <a:lnTo>
                  <a:pt x="422780" y="618873"/>
                </a:lnTo>
                <a:lnTo>
                  <a:pt x="57150" y="618873"/>
                </a:lnTo>
                <a:close/>
                <a:moveTo>
                  <a:pt x="672018" y="214313"/>
                </a:moveTo>
                <a:lnTo>
                  <a:pt x="715603" y="249981"/>
                </a:lnTo>
                <a:lnTo>
                  <a:pt x="542343" y="457505"/>
                </a:lnTo>
                <a:lnTo>
                  <a:pt x="371965" y="372478"/>
                </a:lnTo>
                <a:lnTo>
                  <a:pt x="225721" y="518753"/>
                </a:lnTo>
                <a:lnTo>
                  <a:pt x="185738" y="478761"/>
                </a:lnTo>
                <a:lnTo>
                  <a:pt x="360799" y="303663"/>
                </a:lnTo>
                <a:lnTo>
                  <a:pt x="527935" y="387249"/>
                </a:lnTo>
                <a:close/>
                <a:moveTo>
                  <a:pt x="421973" y="0"/>
                </a:moveTo>
                <a:lnTo>
                  <a:pt x="478140" y="0"/>
                </a:lnTo>
                <a:lnTo>
                  <a:pt x="478140" y="56380"/>
                </a:lnTo>
                <a:lnTo>
                  <a:pt x="899753" y="56380"/>
                </a:lnTo>
                <a:lnTo>
                  <a:pt x="899753" y="169501"/>
                </a:lnTo>
                <a:lnTo>
                  <a:pt x="0" y="169501"/>
                </a:lnTo>
                <a:lnTo>
                  <a:pt x="0" y="56380"/>
                </a:lnTo>
                <a:lnTo>
                  <a:pt x="421973" y="56380"/>
                </a:ln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8" name="Freeform 13">
            <a:extLst>
              <a:ext uri="{FF2B5EF4-FFF2-40B4-BE49-F238E27FC236}">
                <a16:creationId xmlns:a16="http://schemas.microsoft.com/office/drawing/2014/main" id="{2BB9CCF3-296D-4731-8402-051846E14B23}"/>
              </a:ext>
            </a:extLst>
          </p:cNvPr>
          <p:cNvSpPr>
            <a:spLocks noChangeArrowheads="1"/>
          </p:cNvSpPr>
          <p:nvPr/>
        </p:nvSpPr>
        <p:spPr bwMode="auto">
          <a:xfrm>
            <a:off x="5695287" y="2974480"/>
            <a:ext cx="525248" cy="500115"/>
          </a:xfrm>
          <a:custGeom>
            <a:avLst/>
            <a:gdLst>
              <a:gd name="connsiteX0" fmla="*/ 0 w 899754"/>
              <a:gd name="connsiteY0" fmla="*/ 619125 h 899754"/>
              <a:gd name="connsiteX1" fmla="*/ 112108 w 899754"/>
              <a:gd name="connsiteY1" fmla="*/ 619125 h 899754"/>
              <a:gd name="connsiteX2" fmla="*/ 112108 w 899754"/>
              <a:gd name="connsiteY2" fmla="*/ 675179 h 899754"/>
              <a:gd name="connsiteX3" fmla="*/ 57850 w 899754"/>
              <a:gd name="connsiteY3" fmla="*/ 675179 h 899754"/>
              <a:gd name="connsiteX4" fmla="*/ 252602 w 899754"/>
              <a:gd name="connsiteY4" fmla="*/ 843700 h 899754"/>
              <a:gd name="connsiteX5" fmla="*/ 280629 w 899754"/>
              <a:gd name="connsiteY5" fmla="*/ 843700 h 899754"/>
              <a:gd name="connsiteX6" fmla="*/ 280629 w 899754"/>
              <a:gd name="connsiteY6" fmla="*/ 899754 h 899754"/>
              <a:gd name="connsiteX7" fmla="*/ 252602 w 899754"/>
              <a:gd name="connsiteY7" fmla="*/ 899754 h 899754"/>
              <a:gd name="connsiteX8" fmla="*/ 0 w 899754"/>
              <a:gd name="connsiteY8" fmla="*/ 647152 h 899754"/>
              <a:gd name="connsiteX9" fmla="*/ 618946 w 899754"/>
              <a:gd name="connsiteY9" fmla="*/ 338138 h 899754"/>
              <a:gd name="connsiteX10" fmla="*/ 899754 w 899754"/>
              <a:gd name="connsiteY10" fmla="*/ 618946 h 899754"/>
              <a:gd name="connsiteX11" fmla="*/ 618946 w 899754"/>
              <a:gd name="connsiteY11" fmla="*/ 899754 h 899754"/>
              <a:gd name="connsiteX12" fmla="*/ 338138 w 899754"/>
              <a:gd name="connsiteY12" fmla="*/ 618946 h 899754"/>
              <a:gd name="connsiteX13" fmla="*/ 340295 w 899754"/>
              <a:gd name="connsiteY13" fmla="*/ 585148 h 899754"/>
              <a:gd name="connsiteX14" fmla="*/ 585148 w 899754"/>
              <a:gd name="connsiteY14" fmla="*/ 340296 h 899754"/>
              <a:gd name="connsiteX15" fmla="*/ 618946 w 899754"/>
              <a:gd name="connsiteY15" fmla="*/ 338138 h 899754"/>
              <a:gd name="connsiteX16" fmla="*/ 254262 w 899754"/>
              <a:gd name="connsiteY16" fmla="*/ 112713 h 899754"/>
              <a:gd name="connsiteX17" fmla="*/ 310528 w 899754"/>
              <a:gd name="connsiteY17" fmla="*/ 112713 h 899754"/>
              <a:gd name="connsiteX18" fmla="*/ 310528 w 899754"/>
              <a:gd name="connsiteY18" fmla="*/ 140831 h 899754"/>
              <a:gd name="connsiteX19" fmla="*/ 338661 w 899754"/>
              <a:gd name="connsiteY19" fmla="*/ 140831 h 899754"/>
              <a:gd name="connsiteX20" fmla="*/ 366794 w 899754"/>
              <a:gd name="connsiteY20" fmla="*/ 140831 h 899754"/>
              <a:gd name="connsiteX21" fmla="*/ 366794 w 899754"/>
              <a:gd name="connsiteY21" fmla="*/ 197067 h 899754"/>
              <a:gd name="connsiteX22" fmla="*/ 338661 w 899754"/>
              <a:gd name="connsiteY22" fmla="*/ 197067 h 899754"/>
              <a:gd name="connsiteX23" fmla="*/ 310528 w 899754"/>
              <a:gd name="connsiteY23" fmla="*/ 197067 h 899754"/>
              <a:gd name="connsiteX24" fmla="*/ 254262 w 899754"/>
              <a:gd name="connsiteY24" fmla="*/ 197067 h 899754"/>
              <a:gd name="connsiteX25" fmla="*/ 226129 w 899754"/>
              <a:gd name="connsiteY25" fmla="*/ 225545 h 899754"/>
              <a:gd name="connsiteX26" fmla="*/ 254262 w 899754"/>
              <a:gd name="connsiteY26" fmla="*/ 253663 h 899754"/>
              <a:gd name="connsiteX27" fmla="*/ 310528 w 899754"/>
              <a:gd name="connsiteY27" fmla="*/ 253663 h 899754"/>
              <a:gd name="connsiteX28" fmla="*/ 394927 w 899754"/>
              <a:gd name="connsiteY28" fmla="*/ 338017 h 899754"/>
              <a:gd name="connsiteX29" fmla="*/ 310528 w 899754"/>
              <a:gd name="connsiteY29" fmla="*/ 422732 h 899754"/>
              <a:gd name="connsiteX30" fmla="*/ 310528 w 899754"/>
              <a:gd name="connsiteY30" fmla="*/ 450490 h 899754"/>
              <a:gd name="connsiteX31" fmla="*/ 254262 w 899754"/>
              <a:gd name="connsiteY31" fmla="*/ 450490 h 899754"/>
              <a:gd name="connsiteX32" fmla="*/ 254262 w 899754"/>
              <a:gd name="connsiteY32" fmla="*/ 422732 h 899754"/>
              <a:gd name="connsiteX33" fmla="*/ 226129 w 899754"/>
              <a:gd name="connsiteY33" fmla="*/ 422732 h 899754"/>
              <a:gd name="connsiteX34" fmla="*/ 197996 w 899754"/>
              <a:gd name="connsiteY34" fmla="*/ 422732 h 899754"/>
              <a:gd name="connsiteX35" fmla="*/ 197996 w 899754"/>
              <a:gd name="connsiteY35" fmla="*/ 366136 h 899754"/>
              <a:gd name="connsiteX36" fmla="*/ 226129 w 899754"/>
              <a:gd name="connsiteY36" fmla="*/ 366136 h 899754"/>
              <a:gd name="connsiteX37" fmla="*/ 254262 w 899754"/>
              <a:gd name="connsiteY37" fmla="*/ 366136 h 899754"/>
              <a:gd name="connsiteX38" fmla="*/ 310528 w 899754"/>
              <a:gd name="connsiteY38" fmla="*/ 366136 h 899754"/>
              <a:gd name="connsiteX39" fmla="*/ 338661 w 899754"/>
              <a:gd name="connsiteY39" fmla="*/ 338017 h 899754"/>
              <a:gd name="connsiteX40" fmla="*/ 310528 w 899754"/>
              <a:gd name="connsiteY40" fmla="*/ 309899 h 899754"/>
              <a:gd name="connsiteX41" fmla="*/ 254262 w 899754"/>
              <a:gd name="connsiteY41" fmla="*/ 309899 h 899754"/>
              <a:gd name="connsiteX42" fmla="*/ 169863 w 899754"/>
              <a:gd name="connsiteY42" fmla="*/ 225545 h 899754"/>
              <a:gd name="connsiteX43" fmla="*/ 254262 w 899754"/>
              <a:gd name="connsiteY43" fmla="*/ 140831 h 899754"/>
              <a:gd name="connsiteX44" fmla="*/ 280808 w 899754"/>
              <a:gd name="connsiteY44" fmla="*/ 56089 h 899754"/>
              <a:gd name="connsiteX45" fmla="*/ 56090 w 899754"/>
              <a:gd name="connsiteY45" fmla="*/ 280807 h 899754"/>
              <a:gd name="connsiteX46" fmla="*/ 280808 w 899754"/>
              <a:gd name="connsiteY46" fmla="*/ 505526 h 899754"/>
              <a:gd name="connsiteX47" fmla="*/ 505526 w 899754"/>
              <a:gd name="connsiteY47" fmla="*/ 280807 h 899754"/>
              <a:gd name="connsiteX48" fmla="*/ 280808 w 899754"/>
              <a:gd name="connsiteY48" fmla="*/ 56089 h 899754"/>
              <a:gd name="connsiteX49" fmla="*/ 619125 w 899754"/>
              <a:gd name="connsiteY49" fmla="*/ 0 h 899754"/>
              <a:gd name="connsiteX50" fmla="*/ 647152 w 899754"/>
              <a:gd name="connsiteY50" fmla="*/ 0 h 899754"/>
              <a:gd name="connsiteX51" fmla="*/ 899754 w 899754"/>
              <a:gd name="connsiteY51" fmla="*/ 252602 h 899754"/>
              <a:gd name="connsiteX52" fmla="*/ 899754 w 899754"/>
              <a:gd name="connsiteY52" fmla="*/ 280628 h 899754"/>
              <a:gd name="connsiteX53" fmla="*/ 787646 w 899754"/>
              <a:gd name="connsiteY53" fmla="*/ 280628 h 899754"/>
              <a:gd name="connsiteX54" fmla="*/ 787646 w 899754"/>
              <a:gd name="connsiteY54" fmla="*/ 224575 h 899754"/>
              <a:gd name="connsiteX55" fmla="*/ 841544 w 899754"/>
              <a:gd name="connsiteY55" fmla="*/ 224575 h 899754"/>
              <a:gd name="connsiteX56" fmla="*/ 647152 w 899754"/>
              <a:gd name="connsiteY56" fmla="*/ 56054 h 899754"/>
              <a:gd name="connsiteX57" fmla="*/ 619125 w 899754"/>
              <a:gd name="connsiteY57" fmla="*/ 56054 h 899754"/>
              <a:gd name="connsiteX58" fmla="*/ 280808 w 899754"/>
              <a:gd name="connsiteY58" fmla="*/ 0 h 899754"/>
              <a:gd name="connsiteX59" fmla="*/ 561616 w 899754"/>
              <a:gd name="connsiteY59" fmla="*/ 280807 h 899754"/>
              <a:gd name="connsiteX60" fmla="*/ 280808 w 899754"/>
              <a:gd name="connsiteY60" fmla="*/ 561616 h 899754"/>
              <a:gd name="connsiteX61" fmla="*/ 0 w 899754"/>
              <a:gd name="connsiteY61" fmla="*/ 280807 h 899754"/>
              <a:gd name="connsiteX62" fmla="*/ 280808 w 899754"/>
              <a:gd name="connsiteY62" fmla="*/ 0 h 89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99754" h="899754">
                <a:moveTo>
                  <a:pt x="0" y="619125"/>
                </a:moveTo>
                <a:lnTo>
                  <a:pt x="112108" y="619125"/>
                </a:lnTo>
                <a:lnTo>
                  <a:pt x="112108" y="675179"/>
                </a:lnTo>
                <a:lnTo>
                  <a:pt x="57850" y="675179"/>
                </a:lnTo>
                <a:cubicBezTo>
                  <a:pt x="71505" y="770399"/>
                  <a:pt x="153789" y="843700"/>
                  <a:pt x="252602" y="843700"/>
                </a:cubicBezTo>
                <a:lnTo>
                  <a:pt x="280629" y="843700"/>
                </a:lnTo>
                <a:lnTo>
                  <a:pt x="280629" y="899754"/>
                </a:lnTo>
                <a:lnTo>
                  <a:pt x="252602" y="899754"/>
                </a:lnTo>
                <a:cubicBezTo>
                  <a:pt x="113186" y="899754"/>
                  <a:pt x="0" y="786568"/>
                  <a:pt x="0" y="647152"/>
                </a:cubicBezTo>
                <a:close/>
                <a:moveTo>
                  <a:pt x="618946" y="338138"/>
                </a:moveTo>
                <a:cubicBezTo>
                  <a:pt x="773911" y="338138"/>
                  <a:pt x="899754" y="463621"/>
                  <a:pt x="899754" y="618946"/>
                </a:cubicBezTo>
                <a:cubicBezTo>
                  <a:pt x="899754" y="773912"/>
                  <a:pt x="773911" y="899754"/>
                  <a:pt x="618946" y="899754"/>
                </a:cubicBezTo>
                <a:cubicBezTo>
                  <a:pt x="463980" y="899754"/>
                  <a:pt x="338138" y="773912"/>
                  <a:pt x="338138" y="618946"/>
                </a:cubicBezTo>
                <a:cubicBezTo>
                  <a:pt x="338138" y="607800"/>
                  <a:pt x="338857" y="596294"/>
                  <a:pt x="340295" y="585148"/>
                </a:cubicBezTo>
                <a:cubicBezTo>
                  <a:pt x="463980" y="561418"/>
                  <a:pt x="561778" y="463980"/>
                  <a:pt x="585148" y="340296"/>
                </a:cubicBezTo>
                <a:cubicBezTo>
                  <a:pt x="596294" y="339217"/>
                  <a:pt x="607440" y="338138"/>
                  <a:pt x="618946" y="338138"/>
                </a:cubicBezTo>
                <a:close/>
                <a:moveTo>
                  <a:pt x="254262" y="112713"/>
                </a:moveTo>
                <a:lnTo>
                  <a:pt x="310528" y="112713"/>
                </a:lnTo>
                <a:lnTo>
                  <a:pt x="310528" y="140831"/>
                </a:lnTo>
                <a:lnTo>
                  <a:pt x="338661" y="140831"/>
                </a:lnTo>
                <a:lnTo>
                  <a:pt x="366794" y="140831"/>
                </a:lnTo>
                <a:lnTo>
                  <a:pt x="366794" y="197067"/>
                </a:lnTo>
                <a:lnTo>
                  <a:pt x="338661" y="197067"/>
                </a:lnTo>
                <a:lnTo>
                  <a:pt x="310528" y="197067"/>
                </a:lnTo>
                <a:lnTo>
                  <a:pt x="254262" y="197067"/>
                </a:lnTo>
                <a:cubicBezTo>
                  <a:pt x="238753" y="197067"/>
                  <a:pt x="226129" y="210044"/>
                  <a:pt x="226129" y="225545"/>
                </a:cubicBezTo>
                <a:cubicBezTo>
                  <a:pt x="226129" y="240686"/>
                  <a:pt x="238753" y="253663"/>
                  <a:pt x="254262" y="253663"/>
                </a:cubicBezTo>
                <a:lnTo>
                  <a:pt x="310528" y="253663"/>
                </a:lnTo>
                <a:cubicBezTo>
                  <a:pt x="357056" y="253663"/>
                  <a:pt x="394927" y="291514"/>
                  <a:pt x="394927" y="338017"/>
                </a:cubicBezTo>
                <a:cubicBezTo>
                  <a:pt x="394927" y="384521"/>
                  <a:pt x="357056" y="422732"/>
                  <a:pt x="310528" y="422732"/>
                </a:cubicBezTo>
                <a:lnTo>
                  <a:pt x="310528" y="450490"/>
                </a:lnTo>
                <a:lnTo>
                  <a:pt x="254262" y="450490"/>
                </a:lnTo>
                <a:lnTo>
                  <a:pt x="254262" y="422732"/>
                </a:lnTo>
                <a:lnTo>
                  <a:pt x="226129" y="422732"/>
                </a:lnTo>
                <a:lnTo>
                  <a:pt x="197996" y="422732"/>
                </a:lnTo>
                <a:lnTo>
                  <a:pt x="197996" y="366136"/>
                </a:lnTo>
                <a:lnTo>
                  <a:pt x="226129" y="366136"/>
                </a:lnTo>
                <a:lnTo>
                  <a:pt x="254262" y="366136"/>
                </a:lnTo>
                <a:lnTo>
                  <a:pt x="310528" y="366136"/>
                </a:lnTo>
                <a:cubicBezTo>
                  <a:pt x="326037" y="366136"/>
                  <a:pt x="338661" y="353519"/>
                  <a:pt x="338661" y="338017"/>
                </a:cubicBezTo>
                <a:cubicBezTo>
                  <a:pt x="338661" y="322516"/>
                  <a:pt x="326037" y="309899"/>
                  <a:pt x="310528" y="309899"/>
                </a:cubicBezTo>
                <a:lnTo>
                  <a:pt x="254262" y="309899"/>
                </a:lnTo>
                <a:cubicBezTo>
                  <a:pt x="207374" y="309899"/>
                  <a:pt x="169863" y="272048"/>
                  <a:pt x="169863" y="225545"/>
                </a:cubicBezTo>
                <a:cubicBezTo>
                  <a:pt x="169863" y="178682"/>
                  <a:pt x="207374" y="140831"/>
                  <a:pt x="254262" y="140831"/>
                </a:cubicBezTo>
                <a:close/>
                <a:moveTo>
                  <a:pt x="280808" y="56089"/>
                </a:moveTo>
                <a:cubicBezTo>
                  <a:pt x="156763" y="56089"/>
                  <a:pt x="56090" y="156763"/>
                  <a:pt x="56090" y="280807"/>
                </a:cubicBezTo>
                <a:cubicBezTo>
                  <a:pt x="56090" y="404493"/>
                  <a:pt x="156763" y="505526"/>
                  <a:pt x="280808" y="505526"/>
                </a:cubicBezTo>
                <a:cubicBezTo>
                  <a:pt x="404493" y="505526"/>
                  <a:pt x="505526" y="404493"/>
                  <a:pt x="505526" y="280807"/>
                </a:cubicBezTo>
                <a:cubicBezTo>
                  <a:pt x="505526" y="156763"/>
                  <a:pt x="404493" y="56089"/>
                  <a:pt x="280808" y="56089"/>
                </a:cubicBezTo>
                <a:close/>
                <a:moveTo>
                  <a:pt x="619125" y="0"/>
                </a:moveTo>
                <a:lnTo>
                  <a:pt x="647152" y="0"/>
                </a:lnTo>
                <a:cubicBezTo>
                  <a:pt x="786568" y="0"/>
                  <a:pt x="899754" y="113185"/>
                  <a:pt x="899754" y="252602"/>
                </a:cubicBezTo>
                <a:lnTo>
                  <a:pt x="899754" y="280628"/>
                </a:lnTo>
                <a:lnTo>
                  <a:pt x="787646" y="280628"/>
                </a:lnTo>
                <a:lnTo>
                  <a:pt x="787646" y="224575"/>
                </a:lnTo>
                <a:lnTo>
                  <a:pt x="841544" y="224575"/>
                </a:lnTo>
                <a:cubicBezTo>
                  <a:pt x="827890" y="129355"/>
                  <a:pt x="745965" y="56054"/>
                  <a:pt x="647152" y="56054"/>
                </a:cubicBezTo>
                <a:lnTo>
                  <a:pt x="619125" y="56054"/>
                </a:lnTo>
                <a:close/>
                <a:moveTo>
                  <a:pt x="280808" y="0"/>
                </a:moveTo>
                <a:cubicBezTo>
                  <a:pt x="435773" y="0"/>
                  <a:pt x="561616" y="125482"/>
                  <a:pt x="561616" y="280807"/>
                </a:cubicBezTo>
                <a:cubicBezTo>
                  <a:pt x="561616" y="435774"/>
                  <a:pt x="435773" y="561616"/>
                  <a:pt x="280808" y="561616"/>
                </a:cubicBezTo>
                <a:cubicBezTo>
                  <a:pt x="125483" y="561616"/>
                  <a:pt x="0" y="435774"/>
                  <a:pt x="0" y="280807"/>
                </a:cubicBezTo>
                <a:cubicBezTo>
                  <a:pt x="0" y="125482"/>
                  <a:pt x="125483" y="0"/>
                  <a:pt x="280808" y="0"/>
                </a:cubicBezTo>
                <a:close/>
              </a:path>
            </a:pathLst>
          </a:custGeom>
          <a:solidFill>
            <a:schemeClr val="bg1"/>
          </a:solidFill>
          <a:ln>
            <a:noFill/>
          </a:ln>
          <a:effectLst/>
        </p:spPr>
        <p:txBody>
          <a:bodyPr wrap="square" anchor="ctr">
            <a:noAutofit/>
          </a:bodyPr>
          <a:lstStyle/>
          <a:p>
            <a:endParaRPr lang="en-US" sz="2400" dirty="0">
              <a:latin typeface="Lato Light" panose="020F0502020204030203" pitchFamily="34" charset="0"/>
            </a:endParaRPr>
          </a:p>
        </p:txBody>
      </p:sp>
      <p:sp>
        <p:nvSpPr>
          <p:cNvPr id="49" name="Freeform 91">
            <a:extLst>
              <a:ext uri="{FF2B5EF4-FFF2-40B4-BE49-F238E27FC236}">
                <a16:creationId xmlns:a16="http://schemas.microsoft.com/office/drawing/2014/main" id="{C9F1D7D6-A485-48C2-90EB-A7F2084D2AC0}"/>
              </a:ext>
            </a:extLst>
          </p:cNvPr>
          <p:cNvSpPr>
            <a:spLocks noChangeArrowheads="1"/>
          </p:cNvSpPr>
          <p:nvPr/>
        </p:nvSpPr>
        <p:spPr bwMode="auto">
          <a:xfrm>
            <a:off x="5883550" y="4114454"/>
            <a:ext cx="570743" cy="583789"/>
          </a:xfrm>
          <a:custGeom>
            <a:avLst/>
            <a:gdLst>
              <a:gd name="T0" fmla="*/ 642085 w 899753"/>
              <a:gd name="T1" fmla="*/ 505575 h 842602"/>
              <a:gd name="T2" fmla="*/ 781355 w 899753"/>
              <a:gd name="T3" fmla="*/ 645275 h 842602"/>
              <a:gd name="T4" fmla="*/ 838935 w 899753"/>
              <a:gd name="T5" fmla="*/ 505575 h 842602"/>
              <a:gd name="T6" fmla="*/ 506413 w 899753"/>
              <a:gd name="T7" fmla="*/ 449262 h 842602"/>
              <a:gd name="T8" fmla="*/ 899753 w 899753"/>
              <a:gd name="T9" fmla="*/ 449262 h 842602"/>
              <a:gd name="T10" fmla="*/ 784594 w 899753"/>
              <a:gd name="T11" fmla="*/ 728301 h 842602"/>
              <a:gd name="T12" fmla="*/ 506990 w 899753"/>
              <a:gd name="T13" fmla="*/ 61123 h 842602"/>
              <a:gd name="T14" fmla="*/ 506990 w 899753"/>
              <a:gd name="T15" fmla="*/ 336892 h 842602"/>
              <a:gd name="T16" fmla="*/ 783372 w 899753"/>
              <a:gd name="T17" fmla="*/ 336892 h 842602"/>
              <a:gd name="T18" fmla="*/ 506990 w 899753"/>
              <a:gd name="T19" fmla="*/ 61123 h 842602"/>
              <a:gd name="T20" fmla="*/ 394203 w 899753"/>
              <a:gd name="T21" fmla="*/ 55562 h 842602"/>
              <a:gd name="T22" fmla="*/ 394203 w 899753"/>
              <a:gd name="T23" fmla="*/ 449082 h 842602"/>
              <a:gd name="T24" fmla="*/ 672740 w 899753"/>
              <a:gd name="T25" fmla="*/ 727390 h 842602"/>
              <a:gd name="T26" fmla="*/ 394203 w 899753"/>
              <a:gd name="T27" fmla="*/ 842602 h 842602"/>
              <a:gd name="T28" fmla="*/ 0 w 899753"/>
              <a:gd name="T29" fmla="*/ 449082 h 842602"/>
              <a:gd name="T30" fmla="*/ 394203 w 899753"/>
              <a:gd name="T31" fmla="*/ 55562 h 842602"/>
              <a:gd name="T32" fmla="*/ 450850 w 899753"/>
              <a:gd name="T33" fmla="*/ 0 h 842602"/>
              <a:gd name="T34" fmla="*/ 844190 w 899753"/>
              <a:gd name="T35" fmla="*/ 393341 h 842602"/>
              <a:gd name="T36" fmla="*/ 450850 w 899753"/>
              <a:gd name="T37" fmla="*/ 393341 h 842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9753" h="842602">
                <a:moveTo>
                  <a:pt x="642085" y="505575"/>
                </a:moveTo>
                <a:lnTo>
                  <a:pt x="781355" y="645275"/>
                </a:lnTo>
                <a:cubicBezTo>
                  <a:pt x="810865" y="603763"/>
                  <a:pt x="830658" y="556113"/>
                  <a:pt x="838935" y="505575"/>
                </a:cubicBezTo>
                <a:lnTo>
                  <a:pt x="642085" y="505575"/>
                </a:lnTo>
                <a:close/>
                <a:moveTo>
                  <a:pt x="506413" y="449262"/>
                </a:moveTo>
                <a:lnTo>
                  <a:pt x="899753" y="449262"/>
                </a:lnTo>
                <a:cubicBezTo>
                  <a:pt x="899753" y="558279"/>
                  <a:pt x="855849" y="656827"/>
                  <a:pt x="784594" y="728301"/>
                </a:cubicBezTo>
                <a:lnTo>
                  <a:pt x="506413" y="449262"/>
                </a:lnTo>
                <a:close/>
                <a:moveTo>
                  <a:pt x="506990" y="61123"/>
                </a:moveTo>
                <a:lnTo>
                  <a:pt x="506990" y="336892"/>
                </a:lnTo>
                <a:lnTo>
                  <a:pt x="783372" y="336892"/>
                </a:lnTo>
                <a:cubicBezTo>
                  <a:pt x="759620" y="195951"/>
                  <a:pt x="648060" y="84493"/>
                  <a:pt x="506990" y="61123"/>
                </a:cubicBezTo>
                <a:close/>
                <a:moveTo>
                  <a:pt x="394203" y="55562"/>
                </a:moveTo>
                <a:lnTo>
                  <a:pt x="394203" y="449082"/>
                </a:lnTo>
                <a:lnTo>
                  <a:pt x="672740" y="727390"/>
                </a:lnTo>
                <a:cubicBezTo>
                  <a:pt x="601394" y="798678"/>
                  <a:pt x="502663" y="842602"/>
                  <a:pt x="394203" y="842602"/>
                </a:cubicBezTo>
                <a:cubicBezTo>
                  <a:pt x="176203" y="842602"/>
                  <a:pt x="0" y="666544"/>
                  <a:pt x="0" y="449082"/>
                </a:cubicBezTo>
                <a:cubicBezTo>
                  <a:pt x="0" y="231620"/>
                  <a:pt x="176203" y="55562"/>
                  <a:pt x="394203" y="55562"/>
                </a:cubicBezTo>
                <a:close/>
                <a:moveTo>
                  <a:pt x="450850" y="0"/>
                </a:moveTo>
                <a:cubicBezTo>
                  <a:pt x="668213" y="0"/>
                  <a:pt x="844190" y="176176"/>
                  <a:pt x="844190" y="393341"/>
                </a:cubicBezTo>
                <a:lnTo>
                  <a:pt x="450850" y="393341"/>
                </a:lnTo>
                <a:lnTo>
                  <a:pt x="450850" y="0"/>
                </a:lnTo>
                <a:close/>
              </a:path>
            </a:pathLst>
          </a:custGeom>
          <a:solidFill>
            <a:schemeClr val="bg1"/>
          </a:solidFill>
          <a:ln>
            <a:noFill/>
          </a:ln>
          <a:effectLst/>
        </p:spPr>
        <p:txBody>
          <a:bodyPr anchor="ctr"/>
          <a:lstStyle/>
          <a:p>
            <a:endParaRPr lang="en-US" sz="2400" dirty="0">
              <a:latin typeface="Lato Light" panose="020F0502020204030203" pitchFamily="34" charset="0"/>
            </a:endParaRPr>
          </a:p>
        </p:txBody>
      </p:sp>
    </p:spTree>
    <p:extLst>
      <p:ext uri="{BB962C8B-B14F-4D97-AF65-F5344CB8AC3E}">
        <p14:creationId xmlns:p14="http://schemas.microsoft.com/office/powerpoint/2010/main" val="1037388015"/>
      </p:ext>
    </p:extLst>
  </p:cSld>
  <p:clrMapOvr>
    <a:masterClrMapping/>
  </p:clrMapOvr>
</p:sld>
</file>

<file path=ppt/theme/theme1.xml><?xml version="1.0" encoding="utf-8"?>
<a:theme xmlns:a="http://schemas.openxmlformats.org/drawingml/2006/main" name="Office Theme">
  <a:themeElements>
    <a:clrScheme name="Benutzerdefiniert 6">
      <a:dk1>
        <a:srgbClr val="000000"/>
      </a:dk1>
      <a:lt1>
        <a:srgbClr val="FFFFFF"/>
      </a:lt1>
      <a:dk2>
        <a:srgbClr val="C4C5C7"/>
      </a:dk2>
      <a:lt2>
        <a:srgbClr val="E7E6E6"/>
      </a:lt2>
      <a:accent1>
        <a:srgbClr val="05BFE0"/>
      </a:accent1>
      <a:accent2>
        <a:srgbClr val="8A66C3"/>
      </a:accent2>
      <a:accent3>
        <a:srgbClr val="FF0000"/>
      </a:accent3>
      <a:accent4>
        <a:srgbClr val="0080A8"/>
      </a:accent4>
      <a:accent5>
        <a:srgbClr val="4F17A8"/>
      </a:accent5>
      <a:accent6>
        <a:srgbClr val="DD300B"/>
      </a:accent6>
      <a:hlink>
        <a:srgbClr val="0080A8"/>
      </a:hlink>
      <a:folHlink>
        <a:srgbClr val="00B0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MI_ARIAL_0912_2019" id="{70909711-29E3-694D-9CF1-B24B830544D2}" vid="{D1202B59-CE36-D24B-BAD5-608B33454A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F942E8DB801E49B476BCD21D80CA57" ma:contentTypeVersion="4" ma:contentTypeDescription="Create a new document." ma:contentTypeScope="" ma:versionID="be55edb8b329fc03d0843cc2aa8fb4b6">
  <xsd:schema xmlns:xsd="http://www.w3.org/2001/XMLSchema" xmlns:xs="http://www.w3.org/2001/XMLSchema" xmlns:p="http://schemas.microsoft.com/office/2006/metadata/properties" xmlns:ns2="e1e7ea6e-673f-40ae-a11d-1f24fe440446" targetNamespace="http://schemas.microsoft.com/office/2006/metadata/properties" ma:root="true" ma:fieldsID="f6bdc55c50e266cde13c6395ba08bde4" ns2:_="">
    <xsd:import namespace="e1e7ea6e-673f-40ae-a11d-1f24fe4404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e7ea6e-673f-40ae-a11d-1f24fe4404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31775E-FD77-4D1E-9938-F4D5A3D3C8C0}">
  <ds:schemaRefs>
    <ds:schemaRef ds:uri="http://schemas.microsoft.com/office/2006/documentManagement/types"/>
    <ds:schemaRef ds:uri="http://purl.org/dc/elements/1.1/"/>
    <ds:schemaRef ds:uri="http://www.w3.org/XML/1998/namespace"/>
    <ds:schemaRef ds:uri="e1e7ea6e-673f-40ae-a11d-1f24fe440446"/>
    <ds:schemaRef ds:uri="http://purl.org/dc/dcmitype/"/>
    <ds:schemaRef ds:uri="http://purl.org/dc/terms/"/>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1E4D89B0-F33E-4435-9D55-538510AC3D4B}">
  <ds:schemaRefs>
    <ds:schemaRef ds:uri="http://schemas.microsoft.com/sharepoint/v3/contenttype/forms"/>
  </ds:schemaRefs>
</ds:datastoreItem>
</file>

<file path=customXml/itemProps3.xml><?xml version="1.0" encoding="utf-8"?>
<ds:datastoreItem xmlns:ds="http://schemas.openxmlformats.org/officeDocument/2006/customXml" ds:itemID="{1D3098AA-BF0C-4CED-8566-FD1712F25A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1e7ea6e-673f-40ae-a11d-1f24fe4404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PMI_ARIAL_0912_2019</Template>
  <TotalTime>0</TotalTime>
  <Words>6202</Words>
  <Application>Microsoft Office PowerPoint</Application>
  <PresentationFormat>Breitbild</PresentationFormat>
  <Paragraphs>403</Paragraphs>
  <Slides>31</Slides>
  <Notes>1</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31</vt:i4>
      </vt:variant>
    </vt:vector>
  </HeadingPairs>
  <TitlesOfParts>
    <vt:vector size="40" baseType="lpstr">
      <vt:lpstr>Arial</vt:lpstr>
      <vt:lpstr>Calibri</vt:lpstr>
      <vt:lpstr>GT Pressura Mono</vt:lpstr>
      <vt:lpstr>Lato Light</vt:lpstr>
      <vt:lpstr>Open Sans Light</vt:lpstr>
      <vt:lpstr>Poppins</vt:lpstr>
      <vt:lpstr>Poppins Light</vt:lpstr>
      <vt:lpstr>System Font Regular</vt:lpstr>
      <vt:lpstr>Office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Project Management Institute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Ryan Brooks</dc:creator>
  <cp:lastModifiedBy>Markus Kopko (Europe)</cp:lastModifiedBy>
  <cp:revision>45</cp:revision>
  <cp:lastPrinted>2019-09-11T19:09:11Z</cp:lastPrinted>
  <dcterms:created xsi:type="dcterms:W3CDTF">2019-09-17T13:44:44Z</dcterms:created>
  <dcterms:modified xsi:type="dcterms:W3CDTF">2022-01-06T13:09:43Z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0x01010002F942E8DB801E49B476BCD21D80CA57</vt:lpwstr>
  </property>
</Properties>
</file>